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45"/>
  </p:notesMasterIdLst>
  <p:handoutMasterIdLst>
    <p:handoutMasterId r:id="rId46"/>
  </p:handoutMasterIdLst>
  <p:sldIdLst>
    <p:sldId id="449" r:id="rId6"/>
    <p:sldId id="475" r:id="rId7"/>
    <p:sldId id="507" r:id="rId8"/>
    <p:sldId id="512" r:id="rId9"/>
    <p:sldId id="513" r:id="rId10"/>
    <p:sldId id="514" r:id="rId11"/>
    <p:sldId id="515" r:id="rId12"/>
    <p:sldId id="516" r:id="rId13"/>
    <p:sldId id="508" r:id="rId14"/>
    <p:sldId id="271" r:id="rId15"/>
    <p:sldId id="454" r:id="rId16"/>
    <p:sldId id="517" r:id="rId17"/>
    <p:sldId id="518" r:id="rId18"/>
    <p:sldId id="455" r:id="rId19"/>
    <p:sldId id="519" r:id="rId20"/>
    <p:sldId id="520" r:id="rId21"/>
    <p:sldId id="456" r:id="rId22"/>
    <p:sldId id="521" r:id="rId23"/>
    <p:sldId id="457" r:id="rId24"/>
    <p:sldId id="502" r:id="rId25"/>
    <p:sldId id="522" r:id="rId26"/>
    <p:sldId id="274" r:id="rId27"/>
    <p:sldId id="275" r:id="rId28"/>
    <p:sldId id="276" r:id="rId29"/>
    <p:sldId id="278" r:id="rId30"/>
    <p:sldId id="279" r:id="rId31"/>
    <p:sldId id="280" r:id="rId32"/>
    <p:sldId id="281" r:id="rId33"/>
    <p:sldId id="282" r:id="rId34"/>
    <p:sldId id="283" r:id="rId35"/>
    <p:sldId id="288" r:id="rId36"/>
    <p:sldId id="289" r:id="rId37"/>
    <p:sldId id="290" r:id="rId38"/>
    <p:sldId id="291" r:id="rId39"/>
    <p:sldId id="284" r:id="rId40"/>
    <p:sldId id="286" r:id="rId41"/>
    <p:sldId id="292" r:id="rId42"/>
    <p:sldId id="523" r:id="rId43"/>
    <p:sldId id="45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  <p:cmAuthor id="3" name="Andrey Smolko" initials="AS" lastIdx="1" clrIdx="2">
    <p:extLst>
      <p:ext uri="{19B8F6BF-5375-455C-9EA6-DF929625EA0E}">
        <p15:presenceInfo xmlns:p15="http://schemas.microsoft.com/office/powerpoint/2012/main" userId="792cf3bfa3547c2d" providerId="Windows Live"/>
      </p:ext>
    </p:extLst>
  </p:cmAuthor>
  <p:cmAuthor id="4" name="Igor Fedyukin" initials="IF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6719" autoAdjust="0"/>
  </p:normalViewPr>
  <p:slideViewPr>
    <p:cSldViewPr snapToGrid="0">
      <p:cViewPr varScale="1">
        <p:scale>
          <a:sx n="88" d="100"/>
          <a:sy n="88" d="100"/>
        </p:scale>
        <p:origin x="1200" y="6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el Uvarov" userId="a8806e27-4b71-4e54-8615-dbc5dff4feae" providerId="ADAL" clId="{45E0009F-58C1-41E5-87C4-91162949D87F}"/>
    <pc:docChg chg="undo redo custSel addSld modSld sldOrd">
      <pc:chgData name="Pavel Uvarov" userId="a8806e27-4b71-4e54-8615-dbc5dff4feae" providerId="ADAL" clId="{45E0009F-58C1-41E5-87C4-91162949D87F}" dt="2021-02-28T11:46:59.639" v="1600"/>
      <pc:docMkLst>
        <pc:docMk/>
      </pc:docMkLst>
      <pc:sldChg chg="modSp mod">
        <pc:chgData name="Pavel Uvarov" userId="a8806e27-4b71-4e54-8615-dbc5dff4feae" providerId="ADAL" clId="{45E0009F-58C1-41E5-87C4-91162949D87F}" dt="2021-02-28T09:59:01.079" v="1278" actId="20577"/>
        <pc:sldMkLst>
          <pc:docMk/>
          <pc:sldMk cId="1184765781" sldId="449"/>
        </pc:sldMkLst>
        <pc:spChg chg="mod">
          <ac:chgData name="Pavel Uvarov" userId="a8806e27-4b71-4e54-8615-dbc5dff4feae" providerId="ADAL" clId="{45E0009F-58C1-41E5-87C4-91162949D87F}" dt="2021-02-28T08:37:38.333" v="15" actId="20577"/>
          <ac:spMkLst>
            <pc:docMk/>
            <pc:sldMk cId="1184765781" sldId="449"/>
            <ac:spMk id="3" creationId="{00000000-0000-0000-0000-000000000000}"/>
          </ac:spMkLst>
        </pc:spChg>
        <pc:spChg chg="mod">
          <ac:chgData name="Pavel Uvarov" userId="a8806e27-4b71-4e54-8615-dbc5dff4feae" providerId="ADAL" clId="{45E0009F-58C1-41E5-87C4-91162949D87F}" dt="2021-02-28T09:59:01.079" v="1278" actId="20577"/>
          <ac:spMkLst>
            <pc:docMk/>
            <pc:sldMk cId="1184765781" sldId="449"/>
            <ac:spMk id="4" creationId="{00000000-0000-0000-0000-000000000000}"/>
          </ac:spMkLst>
        </pc:spChg>
      </pc:sldChg>
      <pc:sldChg chg="modSp mod">
        <pc:chgData name="Pavel Uvarov" userId="a8806e27-4b71-4e54-8615-dbc5dff4feae" providerId="ADAL" clId="{45E0009F-58C1-41E5-87C4-91162949D87F}" dt="2021-02-28T11:21:06.870" v="1462" actId="1076"/>
        <pc:sldMkLst>
          <pc:docMk/>
          <pc:sldMk cId="2429941743" sldId="481"/>
        </pc:sldMkLst>
        <pc:spChg chg="mod">
          <ac:chgData name="Pavel Uvarov" userId="a8806e27-4b71-4e54-8615-dbc5dff4feae" providerId="ADAL" clId="{45E0009F-58C1-41E5-87C4-91162949D87F}" dt="2021-02-28T11:21:03.367" v="1461" actId="20577"/>
          <ac:spMkLst>
            <pc:docMk/>
            <pc:sldMk cId="2429941743" sldId="481"/>
            <ac:spMk id="5" creationId="{00000000-0000-0000-0000-000000000000}"/>
          </ac:spMkLst>
        </pc:spChg>
        <pc:spChg chg="mod">
          <ac:chgData name="Pavel Uvarov" userId="a8806e27-4b71-4e54-8615-dbc5dff4feae" providerId="ADAL" clId="{45E0009F-58C1-41E5-87C4-91162949D87F}" dt="2021-02-28T11:21:06.870" v="1462" actId="1076"/>
          <ac:spMkLst>
            <pc:docMk/>
            <pc:sldMk cId="2429941743" sldId="481"/>
            <ac:spMk id="6" creationId="{00000000-0000-0000-0000-000000000000}"/>
          </ac:spMkLst>
        </pc:spChg>
      </pc:sldChg>
      <pc:sldChg chg="delSp modSp mod ord">
        <pc:chgData name="Pavel Uvarov" userId="a8806e27-4b71-4e54-8615-dbc5dff4feae" providerId="ADAL" clId="{45E0009F-58C1-41E5-87C4-91162949D87F}" dt="2021-02-28T09:47:15.398" v="1075"/>
        <pc:sldMkLst>
          <pc:docMk/>
          <pc:sldMk cId="735431863" sldId="482"/>
        </pc:sldMkLst>
        <pc:spChg chg="del mod">
          <ac:chgData name="Pavel Uvarov" userId="a8806e27-4b71-4e54-8615-dbc5dff4feae" providerId="ADAL" clId="{45E0009F-58C1-41E5-87C4-91162949D87F}" dt="2021-02-28T09:46:58.861" v="1073" actId="478"/>
          <ac:spMkLst>
            <pc:docMk/>
            <pc:sldMk cId="735431863" sldId="482"/>
            <ac:spMk id="6" creationId="{00000000-0000-0000-0000-000000000000}"/>
          </ac:spMkLst>
        </pc:spChg>
      </pc:sldChg>
      <pc:sldChg chg="delCm">
        <pc:chgData name="Pavel Uvarov" userId="a8806e27-4b71-4e54-8615-dbc5dff4feae" providerId="ADAL" clId="{45E0009F-58C1-41E5-87C4-91162949D87F}" dt="2021-02-28T10:58:14.857" v="1302" actId="1592"/>
        <pc:sldMkLst>
          <pc:docMk/>
          <pc:sldMk cId="2647676531" sldId="483"/>
        </pc:sldMkLst>
      </pc:sldChg>
      <pc:sldChg chg="modSp mod">
        <pc:chgData name="Pavel Uvarov" userId="a8806e27-4b71-4e54-8615-dbc5dff4feae" providerId="ADAL" clId="{45E0009F-58C1-41E5-87C4-91162949D87F}" dt="2021-02-28T10:57:50.825" v="1301" actId="20577"/>
        <pc:sldMkLst>
          <pc:docMk/>
          <pc:sldMk cId="4013619639" sldId="496"/>
        </pc:sldMkLst>
        <pc:spChg chg="mod">
          <ac:chgData name="Pavel Uvarov" userId="a8806e27-4b71-4e54-8615-dbc5dff4feae" providerId="ADAL" clId="{45E0009F-58C1-41E5-87C4-91162949D87F}" dt="2021-02-28T10:57:50.825" v="1301" actId="20577"/>
          <ac:spMkLst>
            <pc:docMk/>
            <pc:sldMk cId="4013619639" sldId="496"/>
            <ac:spMk id="6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45E0009F-58C1-41E5-87C4-91162949D87F}" dt="2021-02-28T09:41:15.738" v="1065" actId="20577"/>
        <pc:sldMkLst>
          <pc:docMk/>
          <pc:sldMk cId="3862580249" sldId="500"/>
        </pc:sldMkLst>
        <pc:spChg chg="mod">
          <ac:chgData name="Pavel Uvarov" userId="a8806e27-4b71-4e54-8615-dbc5dff4feae" providerId="ADAL" clId="{45E0009F-58C1-41E5-87C4-91162949D87F}" dt="2021-02-28T09:41:15.738" v="1065" actId="20577"/>
          <ac:spMkLst>
            <pc:docMk/>
            <pc:sldMk cId="3862580249" sldId="500"/>
            <ac:spMk id="3" creationId="{00000000-0000-0000-0000-000000000000}"/>
          </ac:spMkLst>
        </pc:spChg>
        <pc:spChg chg="mod">
          <ac:chgData name="Pavel Uvarov" userId="a8806e27-4b71-4e54-8615-dbc5dff4feae" providerId="ADAL" clId="{45E0009F-58C1-41E5-87C4-91162949D87F}" dt="2021-02-28T08:58:23.539" v="19"/>
          <ac:spMkLst>
            <pc:docMk/>
            <pc:sldMk cId="3862580249" sldId="500"/>
            <ac:spMk id="4" creationId="{00000000-0000-0000-0000-000000000000}"/>
          </ac:spMkLst>
        </pc:spChg>
        <pc:picChg chg="add del mod">
          <ac:chgData name="Pavel Uvarov" userId="a8806e27-4b71-4e54-8615-dbc5dff4feae" providerId="ADAL" clId="{45E0009F-58C1-41E5-87C4-91162949D87F}" dt="2021-02-28T09:21:14.589" v="721" actId="478"/>
          <ac:picMkLst>
            <pc:docMk/>
            <pc:sldMk cId="3862580249" sldId="500"/>
            <ac:picMk id="1026" creationId="{04E60920-8168-416B-9F79-0BEBDF3CFC50}"/>
          </ac:picMkLst>
        </pc:picChg>
        <pc:picChg chg="add mod">
          <ac:chgData name="Pavel Uvarov" userId="a8806e27-4b71-4e54-8615-dbc5dff4feae" providerId="ADAL" clId="{45E0009F-58C1-41E5-87C4-91162949D87F}" dt="2021-02-28T09:23:49.304" v="727" actId="1076"/>
          <ac:picMkLst>
            <pc:docMk/>
            <pc:sldMk cId="3862580249" sldId="500"/>
            <ac:picMk id="1028" creationId="{C304B300-D97E-4F02-9C4C-92124F9CA1D7}"/>
          </ac:picMkLst>
        </pc:picChg>
      </pc:sldChg>
      <pc:sldChg chg="addSp delSp modSp new mod setBg modAnim">
        <pc:chgData name="Pavel Uvarov" userId="a8806e27-4b71-4e54-8615-dbc5dff4feae" providerId="ADAL" clId="{45E0009F-58C1-41E5-87C4-91162949D87F}" dt="2021-02-28T09:56:17.831" v="1261" actId="5793"/>
        <pc:sldMkLst>
          <pc:docMk/>
          <pc:sldMk cId="3408474789" sldId="501"/>
        </pc:sldMkLst>
        <pc:spChg chg="mod">
          <ac:chgData name="Pavel Uvarov" userId="a8806e27-4b71-4e54-8615-dbc5dff4feae" providerId="ADAL" clId="{45E0009F-58C1-41E5-87C4-91162949D87F}" dt="2021-02-28T09:56:17.831" v="1261" actId="5793"/>
          <ac:spMkLst>
            <pc:docMk/>
            <pc:sldMk cId="3408474789" sldId="501"/>
            <ac:spMk id="3" creationId="{22295142-0423-453C-85A7-68FC8FFE9DD1}"/>
          </ac:spMkLst>
        </pc:spChg>
        <pc:spChg chg="mod">
          <ac:chgData name="Pavel Uvarov" userId="a8806e27-4b71-4e54-8615-dbc5dff4feae" providerId="ADAL" clId="{45E0009F-58C1-41E5-87C4-91162949D87F}" dt="2021-02-28T09:24:05.917" v="740" actId="20577"/>
          <ac:spMkLst>
            <pc:docMk/>
            <pc:sldMk cId="3408474789" sldId="501"/>
            <ac:spMk id="4" creationId="{621F0B0A-6CAC-4C6F-ADB7-8795FE3E0F54}"/>
          </ac:spMkLst>
        </pc:spChg>
        <pc:spChg chg="add del">
          <ac:chgData name="Pavel Uvarov" userId="a8806e27-4b71-4e54-8615-dbc5dff4feae" providerId="ADAL" clId="{45E0009F-58C1-41E5-87C4-91162949D87F}" dt="2021-02-28T09:34:39.888" v="892"/>
          <ac:spMkLst>
            <pc:docMk/>
            <pc:sldMk cId="3408474789" sldId="501"/>
            <ac:spMk id="5" creationId="{943AD74E-7060-4770-8C80-568F9C13F658}"/>
          </ac:spMkLst>
        </pc:spChg>
        <pc:spChg chg="add del">
          <ac:chgData name="Pavel Uvarov" userId="a8806e27-4b71-4e54-8615-dbc5dff4feae" providerId="ADAL" clId="{45E0009F-58C1-41E5-87C4-91162949D87F}" dt="2021-02-28T09:54:02.490" v="1179"/>
          <ac:spMkLst>
            <pc:docMk/>
            <pc:sldMk cId="3408474789" sldId="501"/>
            <ac:spMk id="6" creationId="{6E5D06C5-1862-4D33-ACDB-95C2D6F557CE}"/>
          </ac:spMkLst>
        </pc:spChg>
        <pc:spChg chg="add del">
          <ac:chgData name="Pavel Uvarov" userId="a8806e27-4b71-4e54-8615-dbc5dff4feae" providerId="ADAL" clId="{45E0009F-58C1-41E5-87C4-91162949D87F}" dt="2021-02-28T09:54:30.626" v="1189"/>
          <ac:spMkLst>
            <pc:docMk/>
            <pc:sldMk cId="3408474789" sldId="501"/>
            <ac:spMk id="7" creationId="{EAF10967-376E-4951-BE92-CA0AE58A828D}"/>
          </ac:spMkLst>
        </pc:spChg>
        <pc:spChg chg="add del mod">
          <ac:chgData name="Pavel Uvarov" userId="a8806e27-4b71-4e54-8615-dbc5dff4feae" providerId="ADAL" clId="{45E0009F-58C1-41E5-87C4-91162949D87F}" dt="2021-02-28T09:54:30.097" v="1188"/>
          <ac:spMkLst>
            <pc:docMk/>
            <pc:sldMk cId="3408474789" sldId="501"/>
            <ac:spMk id="8" creationId="{C55AC83D-7804-4A61-9273-06A35E2AD401}"/>
          </ac:spMkLst>
        </pc:spChg>
        <pc:spChg chg="add del">
          <ac:chgData name="Pavel Uvarov" userId="a8806e27-4b71-4e54-8615-dbc5dff4feae" providerId="ADAL" clId="{45E0009F-58C1-41E5-87C4-91162949D87F}" dt="2021-02-28T09:54:33.824" v="1191"/>
          <ac:spMkLst>
            <pc:docMk/>
            <pc:sldMk cId="3408474789" sldId="501"/>
            <ac:spMk id="9" creationId="{E984C9CF-5107-4BDF-83F9-E6ED89DA83B4}"/>
          </ac:spMkLst>
        </pc:spChg>
        <pc:spChg chg="add del">
          <ac:chgData name="Pavel Uvarov" userId="a8806e27-4b71-4e54-8615-dbc5dff4feae" providerId="ADAL" clId="{45E0009F-58C1-41E5-87C4-91162949D87F}" dt="2021-02-28T09:55:29.049" v="1229"/>
          <ac:spMkLst>
            <pc:docMk/>
            <pc:sldMk cId="3408474789" sldId="501"/>
            <ac:spMk id="10" creationId="{5887353E-F23D-422D-8E2F-5C07E96F5541}"/>
          </ac:spMkLst>
        </pc:spChg>
      </pc:sldChg>
      <pc:sldChg chg="addSp delSp modSp new">
        <pc:chgData name="Pavel Uvarov" userId="a8806e27-4b71-4e54-8615-dbc5dff4feae" providerId="ADAL" clId="{45E0009F-58C1-41E5-87C4-91162949D87F}" dt="2021-02-28T09:04:44.443" v="47" actId="1076"/>
        <pc:sldMkLst>
          <pc:docMk/>
          <pc:sldMk cId="72096959" sldId="502"/>
        </pc:sldMkLst>
        <pc:picChg chg="add del mod">
          <ac:chgData name="Pavel Uvarov" userId="a8806e27-4b71-4e54-8615-dbc5dff4feae" providerId="ADAL" clId="{45E0009F-58C1-41E5-87C4-91162949D87F}" dt="2021-02-28T09:04:44.443" v="47" actId="1076"/>
          <ac:picMkLst>
            <pc:docMk/>
            <pc:sldMk cId="72096959" sldId="502"/>
            <ac:picMk id="2050" creationId="{3E00598F-8FDF-4A4A-B167-173276FD64AF}"/>
          </ac:picMkLst>
        </pc:picChg>
      </pc:sldChg>
      <pc:sldChg chg="addSp modSp new mod">
        <pc:chgData name="Pavel Uvarov" userId="a8806e27-4b71-4e54-8615-dbc5dff4feae" providerId="ADAL" clId="{45E0009F-58C1-41E5-87C4-91162949D87F}" dt="2021-02-28T09:12:11.041" v="85" actId="1076"/>
        <pc:sldMkLst>
          <pc:docMk/>
          <pc:sldMk cId="143056413" sldId="503"/>
        </pc:sldMkLst>
        <pc:spChg chg="mod">
          <ac:chgData name="Pavel Uvarov" userId="a8806e27-4b71-4e54-8615-dbc5dff4feae" providerId="ADAL" clId="{45E0009F-58C1-41E5-87C4-91162949D87F}" dt="2021-02-28T09:12:09.505" v="84" actId="1076"/>
          <ac:spMkLst>
            <pc:docMk/>
            <pc:sldMk cId="143056413" sldId="503"/>
            <ac:spMk id="3" creationId="{E5DDC541-475D-44EE-9700-C910E5F3121A}"/>
          </ac:spMkLst>
        </pc:spChg>
        <pc:spChg chg="mod">
          <ac:chgData name="Pavel Uvarov" userId="a8806e27-4b71-4e54-8615-dbc5dff4feae" providerId="ADAL" clId="{45E0009F-58C1-41E5-87C4-91162949D87F}" dt="2021-02-28T09:08:39.977" v="68" actId="20577"/>
          <ac:spMkLst>
            <pc:docMk/>
            <pc:sldMk cId="143056413" sldId="503"/>
            <ac:spMk id="4" creationId="{FD86CEE9-A411-4F46-8D92-D71A2E194C08}"/>
          </ac:spMkLst>
        </pc:spChg>
        <pc:picChg chg="add mod">
          <ac:chgData name="Pavel Uvarov" userId="a8806e27-4b71-4e54-8615-dbc5dff4feae" providerId="ADAL" clId="{45E0009F-58C1-41E5-87C4-91162949D87F}" dt="2021-02-28T09:12:11.041" v="85" actId="1076"/>
          <ac:picMkLst>
            <pc:docMk/>
            <pc:sldMk cId="143056413" sldId="503"/>
            <ac:picMk id="3074" creationId="{9DFBFC03-5439-4343-A377-BCAF48E15A3C}"/>
          </ac:picMkLst>
        </pc:picChg>
      </pc:sldChg>
      <pc:sldChg chg="modSp add mod">
        <pc:chgData name="Pavel Uvarov" userId="a8806e27-4b71-4e54-8615-dbc5dff4feae" providerId="ADAL" clId="{45E0009F-58C1-41E5-87C4-91162949D87F}" dt="2021-02-28T09:41:56.268" v="1066" actId="1076"/>
        <pc:sldMkLst>
          <pc:docMk/>
          <pc:sldMk cId="2208633946" sldId="504"/>
        </pc:sldMkLst>
        <pc:spChg chg="mod">
          <ac:chgData name="Pavel Uvarov" userId="a8806e27-4b71-4e54-8615-dbc5dff4feae" providerId="ADAL" clId="{45E0009F-58C1-41E5-87C4-91162949D87F}" dt="2021-02-28T09:21:05.615" v="720" actId="20577"/>
          <ac:spMkLst>
            <pc:docMk/>
            <pc:sldMk cId="2208633946" sldId="504"/>
            <ac:spMk id="3" creationId="{00000000-0000-0000-0000-000000000000}"/>
          </ac:spMkLst>
        </pc:spChg>
        <pc:picChg chg="mod">
          <ac:chgData name="Pavel Uvarov" userId="a8806e27-4b71-4e54-8615-dbc5dff4feae" providerId="ADAL" clId="{45E0009F-58C1-41E5-87C4-91162949D87F}" dt="2021-02-28T09:41:56.268" v="1066" actId="1076"/>
          <ac:picMkLst>
            <pc:docMk/>
            <pc:sldMk cId="2208633946" sldId="504"/>
            <ac:picMk id="1026" creationId="{04E60920-8168-416B-9F79-0BEBDF3CFC50}"/>
          </ac:picMkLst>
        </pc:picChg>
      </pc:sldChg>
      <pc:sldChg chg="addSp modSp new mod modAnim">
        <pc:chgData name="Pavel Uvarov" userId="a8806e27-4b71-4e54-8615-dbc5dff4feae" providerId="ADAL" clId="{45E0009F-58C1-41E5-87C4-91162949D87F}" dt="2021-02-28T09:38:26.432" v="955"/>
        <pc:sldMkLst>
          <pc:docMk/>
          <pc:sldMk cId="2160282443" sldId="505"/>
        </pc:sldMkLst>
        <pc:picChg chg="add mod">
          <ac:chgData name="Pavel Uvarov" userId="a8806e27-4b71-4e54-8615-dbc5dff4feae" providerId="ADAL" clId="{45E0009F-58C1-41E5-87C4-91162949D87F}" dt="2021-02-28T09:37:46.028" v="944" actId="1076"/>
          <ac:picMkLst>
            <pc:docMk/>
            <pc:sldMk cId="2160282443" sldId="505"/>
            <ac:picMk id="6" creationId="{02A2554C-9BE9-4434-8E47-A2CEA4D8A4C5}"/>
          </ac:picMkLst>
        </pc:picChg>
        <pc:picChg chg="add mod">
          <ac:chgData name="Pavel Uvarov" userId="a8806e27-4b71-4e54-8615-dbc5dff4feae" providerId="ADAL" clId="{45E0009F-58C1-41E5-87C4-91162949D87F}" dt="2021-02-28T09:37:43.852" v="943" actId="1076"/>
          <ac:picMkLst>
            <pc:docMk/>
            <pc:sldMk cId="2160282443" sldId="505"/>
            <ac:picMk id="8" creationId="{AC167B8C-82A2-486E-AAF7-0EFB7828089F}"/>
          </ac:picMkLst>
        </pc:picChg>
      </pc:sldChg>
      <pc:sldChg chg="modSp new mod">
        <pc:chgData name="Pavel Uvarov" userId="a8806e27-4b71-4e54-8615-dbc5dff4feae" providerId="ADAL" clId="{45E0009F-58C1-41E5-87C4-91162949D87F}" dt="2021-02-28T09:57:36.663" v="1273" actId="20577"/>
        <pc:sldMkLst>
          <pc:docMk/>
          <pc:sldMk cId="3517730181" sldId="506"/>
        </pc:sldMkLst>
        <pc:spChg chg="mod">
          <ac:chgData name="Pavel Uvarov" userId="a8806e27-4b71-4e54-8615-dbc5dff4feae" providerId="ADAL" clId="{45E0009F-58C1-41E5-87C4-91162949D87F}" dt="2021-02-28T09:57:36.663" v="1273" actId="20577"/>
          <ac:spMkLst>
            <pc:docMk/>
            <pc:sldMk cId="3517730181" sldId="506"/>
            <ac:spMk id="3" creationId="{99D4B06D-89A7-463F-A5B5-683E82BDD8F6}"/>
          </ac:spMkLst>
        </pc:spChg>
        <pc:spChg chg="mod">
          <ac:chgData name="Pavel Uvarov" userId="a8806e27-4b71-4e54-8615-dbc5dff4feae" providerId="ADAL" clId="{45E0009F-58C1-41E5-87C4-91162949D87F}" dt="2021-02-28T09:36:51.068" v="933" actId="20577"/>
          <ac:spMkLst>
            <pc:docMk/>
            <pc:sldMk cId="3517730181" sldId="506"/>
            <ac:spMk id="4" creationId="{C37A7543-C60C-4D14-8B62-567BE1A4B421}"/>
          </ac:spMkLst>
        </pc:spChg>
      </pc:sldChg>
      <pc:sldChg chg="addSp delSp modSp new mod">
        <pc:chgData name="Pavel Uvarov" userId="a8806e27-4b71-4e54-8615-dbc5dff4feae" providerId="ADAL" clId="{45E0009F-58C1-41E5-87C4-91162949D87F}" dt="2021-02-28T11:32:28.179" v="1579" actId="20577"/>
        <pc:sldMkLst>
          <pc:docMk/>
          <pc:sldMk cId="284822744" sldId="507"/>
        </pc:sldMkLst>
        <pc:spChg chg="mod">
          <ac:chgData name="Pavel Uvarov" userId="a8806e27-4b71-4e54-8615-dbc5dff4feae" providerId="ADAL" clId="{45E0009F-58C1-41E5-87C4-91162949D87F}" dt="2021-02-28T11:32:28.179" v="1579" actId="20577"/>
          <ac:spMkLst>
            <pc:docMk/>
            <pc:sldMk cId="284822744" sldId="507"/>
            <ac:spMk id="3" creationId="{1FEB6670-ED61-4617-B5B6-2044A037FFBE}"/>
          </ac:spMkLst>
        </pc:spChg>
        <pc:spChg chg="mod">
          <ac:chgData name="Pavel Uvarov" userId="a8806e27-4b71-4e54-8615-dbc5dff4feae" providerId="ADAL" clId="{45E0009F-58C1-41E5-87C4-91162949D87F}" dt="2021-02-28T11:02:01.533" v="1338" actId="20577"/>
          <ac:spMkLst>
            <pc:docMk/>
            <pc:sldMk cId="284822744" sldId="507"/>
            <ac:spMk id="4" creationId="{66A4F72A-5ADE-4D56-84EB-146D4B03268B}"/>
          </ac:spMkLst>
        </pc:spChg>
        <pc:picChg chg="add del mod">
          <ac:chgData name="Pavel Uvarov" userId="a8806e27-4b71-4e54-8615-dbc5dff4feae" providerId="ADAL" clId="{45E0009F-58C1-41E5-87C4-91162949D87F}" dt="2021-02-28T11:09:56.208" v="1442" actId="478"/>
          <ac:picMkLst>
            <pc:docMk/>
            <pc:sldMk cId="284822744" sldId="507"/>
            <ac:picMk id="6146" creationId="{CA380C64-BB6C-492C-8391-FE85D306DE5A}"/>
          </ac:picMkLst>
        </pc:picChg>
        <pc:picChg chg="add mod">
          <ac:chgData name="Pavel Uvarov" userId="a8806e27-4b71-4e54-8615-dbc5dff4feae" providerId="ADAL" clId="{45E0009F-58C1-41E5-87C4-91162949D87F}" dt="2021-02-28T11:10:07.997" v="1447" actId="1076"/>
          <ac:picMkLst>
            <pc:docMk/>
            <pc:sldMk cId="284822744" sldId="507"/>
            <ac:picMk id="6148" creationId="{CE60C71A-1A78-4047-B306-FBF9EE41DC4B}"/>
          </ac:picMkLst>
        </pc:picChg>
      </pc:sldChg>
      <pc:sldChg chg="addSp modSp new mod">
        <pc:chgData name="Pavel Uvarov" userId="a8806e27-4b71-4e54-8615-dbc5dff4feae" providerId="ADAL" clId="{45E0009F-58C1-41E5-87C4-91162949D87F}" dt="2021-02-28T11:09:06.358" v="1438" actId="1076"/>
        <pc:sldMkLst>
          <pc:docMk/>
          <pc:sldMk cId="143087781" sldId="508"/>
        </pc:sldMkLst>
        <pc:spChg chg="mod">
          <ac:chgData name="Pavel Uvarov" userId="a8806e27-4b71-4e54-8615-dbc5dff4feae" providerId="ADAL" clId="{45E0009F-58C1-41E5-87C4-91162949D87F}" dt="2021-02-28T11:08:57.768" v="1433" actId="14100"/>
          <ac:spMkLst>
            <pc:docMk/>
            <pc:sldMk cId="143087781" sldId="508"/>
            <ac:spMk id="3" creationId="{E64FBA62-62D4-4733-8AB4-A8A047B5D5F7}"/>
          </ac:spMkLst>
        </pc:spChg>
        <pc:spChg chg="mod">
          <ac:chgData name="Pavel Uvarov" userId="a8806e27-4b71-4e54-8615-dbc5dff4feae" providerId="ADAL" clId="{45E0009F-58C1-41E5-87C4-91162949D87F}" dt="2021-02-28T11:08:44.143" v="1430" actId="20577"/>
          <ac:spMkLst>
            <pc:docMk/>
            <pc:sldMk cId="143087781" sldId="508"/>
            <ac:spMk id="4" creationId="{347FD874-CCC1-4B1E-8F12-490CCA29CE5F}"/>
          </ac:spMkLst>
        </pc:spChg>
        <pc:picChg chg="add mod">
          <ac:chgData name="Pavel Uvarov" userId="a8806e27-4b71-4e54-8615-dbc5dff4feae" providerId="ADAL" clId="{45E0009F-58C1-41E5-87C4-91162949D87F}" dt="2021-02-28T11:09:06.358" v="1438" actId="1076"/>
          <ac:picMkLst>
            <pc:docMk/>
            <pc:sldMk cId="143087781" sldId="508"/>
            <ac:picMk id="5122" creationId="{20DEA60D-CC43-43CC-BE06-10C4EFDF539A}"/>
          </ac:picMkLst>
        </pc:picChg>
      </pc:sldChg>
      <pc:sldChg chg="addSp modSp new mod">
        <pc:chgData name="Pavel Uvarov" userId="a8806e27-4b71-4e54-8615-dbc5dff4feae" providerId="ADAL" clId="{45E0009F-58C1-41E5-87C4-91162949D87F}" dt="2021-02-28T11:14:50.582" v="1460" actId="20577"/>
        <pc:sldMkLst>
          <pc:docMk/>
          <pc:sldMk cId="1081484156" sldId="509"/>
        </pc:sldMkLst>
        <pc:spChg chg="mod">
          <ac:chgData name="Pavel Uvarov" userId="a8806e27-4b71-4e54-8615-dbc5dff4feae" providerId="ADAL" clId="{45E0009F-58C1-41E5-87C4-91162949D87F}" dt="2021-02-28T11:14:50.582" v="1460" actId="20577"/>
          <ac:spMkLst>
            <pc:docMk/>
            <pc:sldMk cId="1081484156" sldId="509"/>
            <ac:spMk id="4" creationId="{CF1F7A58-CA88-4C2F-9EA1-937491A5BEF6}"/>
          </ac:spMkLst>
        </pc:spChg>
        <pc:picChg chg="add mod">
          <ac:chgData name="Pavel Uvarov" userId="a8806e27-4b71-4e54-8615-dbc5dff4feae" providerId="ADAL" clId="{45E0009F-58C1-41E5-87C4-91162949D87F}" dt="2021-02-28T11:14:47.517" v="1458" actId="1076"/>
          <ac:picMkLst>
            <pc:docMk/>
            <pc:sldMk cId="1081484156" sldId="509"/>
            <ac:picMk id="7170" creationId="{3B999D06-603E-4B5B-84BB-600DC6371577}"/>
          </ac:picMkLst>
        </pc:picChg>
      </pc:sldChg>
      <pc:sldChg chg="modSp new mod ord modAnim">
        <pc:chgData name="Pavel Uvarov" userId="a8806e27-4b71-4e54-8615-dbc5dff4feae" providerId="ADAL" clId="{45E0009F-58C1-41E5-87C4-91162949D87F}" dt="2021-02-28T11:46:59.639" v="1600"/>
        <pc:sldMkLst>
          <pc:docMk/>
          <pc:sldMk cId="1523168623" sldId="510"/>
        </pc:sldMkLst>
        <pc:spChg chg="mod">
          <ac:chgData name="Pavel Uvarov" userId="a8806e27-4b71-4e54-8615-dbc5dff4feae" providerId="ADAL" clId="{45E0009F-58C1-41E5-87C4-91162949D87F}" dt="2021-02-28T11:31:19.379" v="1577" actId="207"/>
          <ac:spMkLst>
            <pc:docMk/>
            <pc:sldMk cId="1523168623" sldId="510"/>
            <ac:spMk id="3" creationId="{774BE105-A2D9-4D61-9D5F-0CD0CB974C98}"/>
          </ac:spMkLst>
        </pc:spChg>
        <pc:spChg chg="mod">
          <ac:chgData name="Pavel Uvarov" userId="a8806e27-4b71-4e54-8615-dbc5dff4feae" providerId="ADAL" clId="{45E0009F-58C1-41E5-87C4-91162949D87F}" dt="2021-02-28T11:25:58.836" v="1464"/>
          <ac:spMkLst>
            <pc:docMk/>
            <pc:sldMk cId="1523168623" sldId="510"/>
            <ac:spMk id="4" creationId="{136CA612-D071-46AA-82D4-ECB0BDC25971}"/>
          </ac:spMkLst>
        </pc:spChg>
      </pc:sldChg>
      <pc:sldChg chg="addSp modSp new mod">
        <pc:chgData name="Pavel Uvarov" userId="a8806e27-4b71-4e54-8615-dbc5dff4feae" providerId="ADAL" clId="{45E0009F-58C1-41E5-87C4-91162949D87F}" dt="2021-02-28T11:40:19.905" v="1598" actId="20577"/>
        <pc:sldMkLst>
          <pc:docMk/>
          <pc:sldMk cId="2499278987" sldId="511"/>
        </pc:sldMkLst>
        <pc:spChg chg="mod">
          <ac:chgData name="Pavel Uvarov" userId="a8806e27-4b71-4e54-8615-dbc5dff4feae" providerId="ADAL" clId="{45E0009F-58C1-41E5-87C4-91162949D87F}" dt="2021-02-28T11:40:19.905" v="1598" actId="20577"/>
          <ac:spMkLst>
            <pc:docMk/>
            <pc:sldMk cId="2499278987" sldId="511"/>
            <ac:spMk id="4" creationId="{9B7C7BE9-70A7-4134-8B2A-503A75955054}"/>
          </ac:spMkLst>
        </pc:spChg>
        <pc:picChg chg="add mod">
          <ac:chgData name="Pavel Uvarov" userId="a8806e27-4b71-4e54-8615-dbc5dff4feae" providerId="ADAL" clId="{45E0009F-58C1-41E5-87C4-91162949D87F}" dt="2021-02-28T11:39:41.162" v="1585" actId="1076"/>
          <ac:picMkLst>
            <pc:docMk/>
            <pc:sldMk cId="2499278987" sldId="511"/>
            <ac:picMk id="6" creationId="{4619CDAD-8C2E-4EFD-BE5A-AE6648A3D0F5}"/>
          </ac:picMkLst>
        </pc:picChg>
      </pc:sldChg>
    </pc:docChg>
  </pc:docChgLst>
  <pc:docChgLst>
    <pc:chgData name="Pavel Uvarov" userId="a8806e27-4b71-4e54-8615-dbc5dff4feae" providerId="ADAL" clId="{AB6A70F0-9F59-4864-80DF-856C6FB19029}"/>
    <pc:docChg chg="undo redo custSel addSld delSld modSld">
      <pc:chgData name="Pavel Uvarov" userId="a8806e27-4b71-4e54-8615-dbc5dff4feae" providerId="ADAL" clId="{AB6A70F0-9F59-4864-80DF-856C6FB19029}" dt="2021-03-12T09:26:40.964" v="978" actId="20577"/>
      <pc:docMkLst>
        <pc:docMk/>
      </pc:docMkLst>
      <pc:sldChg chg="add del">
        <pc:chgData name="Pavel Uvarov" userId="a8806e27-4b71-4e54-8615-dbc5dff4feae" providerId="ADAL" clId="{AB6A70F0-9F59-4864-80DF-856C6FB19029}" dt="2021-03-02T07:37:24.465" v="194" actId="47"/>
        <pc:sldMkLst>
          <pc:docMk/>
          <pc:sldMk cId="0" sldId="265"/>
        </pc:sldMkLst>
      </pc:sldChg>
      <pc:sldChg chg="addSp delSp modSp add del mod">
        <pc:chgData name="Pavel Uvarov" userId="a8806e27-4b71-4e54-8615-dbc5dff4feae" providerId="ADAL" clId="{AB6A70F0-9F59-4864-80DF-856C6FB19029}" dt="2021-03-02T07:50:53.266" v="286" actId="2696"/>
        <pc:sldMkLst>
          <pc:docMk/>
          <pc:sldMk cId="0" sldId="266"/>
        </pc:sldMkLst>
        <pc:spChg chg="add del mod">
          <ac:chgData name="Pavel Uvarov" userId="a8806e27-4b71-4e54-8615-dbc5dff4feae" providerId="ADAL" clId="{AB6A70F0-9F59-4864-80DF-856C6FB19029}" dt="2021-03-02T07:37:51.307" v="200"/>
          <ac:spMkLst>
            <pc:docMk/>
            <pc:sldMk cId="0" sldId="266"/>
            <ac:spMk id="6" creationId="{94CF5DF9-1D14-47A1-AC80-D338362376D0}"/>
          </ac:spMkLst>
        </pc:spChg>
        <pc:spChg chg="add del mod">
          <ac:chgData name="Pavel Uvarov" userId="a8806e27-4b71-4e54-8615-dbc5dff4feae" providerId="ADAL" clId="{AB6A70F0-9F59-4864-80DF-856C6FB19029}" dt="2021-03-02T07:37:54.364" v="202"/>
          <ac:spMkLst>
            <pc:docMk/>
            <pc:sldMk cId="0" sldId="266"/>
            <ac:spMk id="7" creationId="{01E3C708-9E64-42A3-AEC9-A21439FBE4DF}"/>
          </ac:spMkLst>
        </pc:spChg>
        <pc:spChg chg="mod">
          <ac:chgData name="Pavel Uvarov" userId="a8806e27-4b71-4e54-8615-dbc5dff4feae" providerId="ADAL" clId="{AB6A70F0-9F59-4864-80DF-856C6FB19029}" dt="2021-03-02T07:37:32.178" v="195" actId="14100"/>
          <ac:spMkLst>
            <pc:docMk/>
            <pc:sldMk cId="0" sldId="266"/>
            <ac:spMk id="189" creationId="{00000000-0000-0000-0000-000000000000}"/>
          </ac:spMkLst>
        </pc:spChg>
        <pc:picChg chg="add del">
          <ac:chgData name="Pavel Uvarov" userId="a8806e27-4b71-4e54-8615-dbc5dff4feae" providerId="ADAL" clId="{AB6A70F0-9F59-4864-80DF-856C6FB19029}" dt="2021-03-02T07:38:05.204" v="207" actId="21"/>
          <ac:picMkLst>
            <pc:docMk/>
            <pc:sldMk cId="0" sldId="266"/>
            <ac:picMk id="190" creationId="{00000000-0000-0000-0000-000000000000}"/>
          </ac:picMkLst>
        </pc:picChg>
      </pc:sldChg>
      <pc:sldChg chg="addSp delSp modSp mod">
        <pc:chgData name="Pavel Uvarov" userId="a8806e27-4b71-4e54-8615-dbc5dff4feae" providerId="ADAL" clId="{AB6A70F0-9F59-4864-80DF-856C6FB19029}" dt="2021-03-02T08:09:28.984" v="352"/>
        <pc:sldMkLst>
          <pc:docMk/>
          <pc:sldMk cId="4035246169" sldId="271"/>
        </pc:sldMkLst>
        <pc:spChg chg="add mod">
          <ac:chgData name="Pavel Uvarov" userId="a8806e27-4b71-4e54-8615-dbc5dff4feae" providerId="ADAL" clId="{AB6A70F0-9F59-4864-80DF-856C6FB19029}" dt="2021-03-02T08:09:28.984" v="352"/>
          <ac:spMkLst>
            <pc:docMk/>
            <pc:sldMk cId="4035246169" sldId="271"/>
            <ac:spMk id="3" creationId="{B0B47AA6-222E-45D4-886D-57C8196BDA32}"/>
          </ac:spMkLst>
        </pc:spChg>
        <pc:spChg chg="del">
          <ac:chgData name="Pavel Uvarov" userId="a8806e27-4b71-4e54-8615-dbc5dff4feae" providerId="ADAL" clId="{AB6A70F0-9F59-4864-80DF-856C6FB19029}" dt="2021-03-02T07:30:38.063" v="152" actId="478"/>
          <ac:spMkLst>
            <pc:docMk/>
            <pc:sldMk cId="4035246169" sldId="271"/>
            <ac:spMk id="4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0:38.063" v="152" actId="478"/>
          <ac:spMkLst>
            <pc:docMk/>
            <pc:sldMk cId="4035246169" sldId="271"/>
            <ac:spMk id="5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30:29.748" v="151"/>
          <ac:spMkLst>
            <pc:docMk/>
            <pc:sldMk cId="4035246169" sldId="271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0:38.063" v="152" actId="478"/>
          <ac:spMkLst>
            <pc:docMk/>
            <pc:sldMk cId="4035246169" sldId="271"/>
            <ac:spMk id="8" creationId="{00000000-0000-0000-0000-000000000000}"/>
          </ac:spMkLst>
        </pc:spChg>
        <pc:spChg chg="add del mod">
          <ac:chgData name="Pavel Uvarov" userId="a8806e27-4b71-4e54-8615-dbc5dff4feae" providerId="ADAL" clId="{AB6A70F0-9F59-4864-80DF-856C6FB19029}" dt="2021-03-02T07:30:44.630" v="156"/>
          <ac:spMkLst>
            <pc:docMk/>
            <pc:sldMk cId="4035246169" sldId="271"/>
            <ac:spMk id="10" creationId="{3EC93FBF-7F4E-41CD-B1F6-90D8B6199F11}"/>
          </ac:spMkLst>
        </pc:spChg>
        <pc:spChg chg="add del mod">
          <ac:chgData name="Pavel Uvarov" userId="a8806e27-4b71-4e54-8615-dbc5dff4feae" providerId="ADAL" clId="{AB6A70F0-9F59-4864-80DF-856C6FB19029}" dt="2021-03-02T07:30:44.630" v="156"/>
          <ac:spMkLst>
            <pc:docMk/>
            <pc:sldMk cId="4035246169" sldId="271"/>
            <ac:spMk id="11" creationId="{1A64D54A-6EF0-4309-9203-C902ECA505C5}"/>
          </ac:spMkLst>
        </pc:spChg>
        <pc:picChg chg="add del mod">
          <ac:chgData name="Pavel Uvarov" userId="a8806e27-4b71-4e54-8615-dbc5dff4feae" providerId="ADAL" clId="{AB6A70F0-9F59-4864-80DF-856C6FB19029}" dt="2021-03-02T07:30:44.630" v="156"/>
          <ac:picMkLst>
            <pc:docMk/>
            <pc:sldMk cId="4035246169" sldId="271"/>
            <ac:picMk id="9" creationId="{731903F1-B4E2-4AAC-9192-A2AA79DB1D51}"/>
          </ac:picMkLst>
        </pc:picChg>
        <pc:picChg chg="add mod">
          <ac:chgData name="Pavel Uvarov" userId="a8806e27-4b71-4e54-8615-dbc5dff4feae" providerId="ADAL" clId="{AB6A70F0-9F59-4864-80DF-856C6FB19029}" dt="2021-03-02T07:31:25.149" v="168" actId="1076"/>
          <ac:picMkLst>
            <pc:docMk/>
            <pc:sldMk cId="4035246169" sldId="271"/>
            <ac:picMk id="12" creationId="{CC5A6ED5-B010-494D-B635-8CD3E399C775}"/>
          </ac:picMkLst>
        </pc:picChg>
      </pc:sldChg>
      <pc:sldChg chg="modSp add del mod">
        <pc:chgData name="Pavel Uvarov" userId="a8806e27-4b71-4e54-8615-dbc5dff4feae" providerId="ADAL" clId="{AB6A70F0-9F59-4864-80DF-856C6FB19029}" dt="2021-03-02T08:07:38.547" v="334" actId="47"/>
        <pc:sldMkLst>
          <pc:docMk/>
          <pc:sldMk cId="0" sldId="272"/>
        </pc:sldMkLst>
        <pc:spChg chg="mod">
          <ac:chgData name="Pavel Uvarov" userId="a8806e27-4b71-4e54-8615-dbc5dff4feae" providerId="ADAL" clId="{AB6A70F0-9F59-4864-80DF-856C6FB19029}" dt="2021-03-02T08:07:31.725" v="333" actId="27636"/>
          <ac:spMkLst>
            <pc:docMk/>
            <pc:sldMk cId="0" sldId="272"/>
            <ac:spMk id="216" creationId="{00000000-0000-0000-0000-000000000000}"/>
          </ac:spMkLst>
        </pc:spChg>
      </pc:sldChg>
      <pc:sldChg chg="modSp add del mod">
        <pc:chgData name="Pavel Uvarov" userId="a8806e27-4b71-4e54-8615-dbc5dff4feae" providerId="ADAL" clId="{AB6A70F0-9F59-4864-80DF-856C6FB19029}" dt="2021-03-02T08:08:52.239" v="348" actId="47"/>
        <pc:sldMkLst>
          <pc:docMk/>
          <pc:sldMk cId="0" sldId="273"/>
        </pc:sldMkLst>
        <pc:spChg chg="mod">
          <ac:chgData name="Pavel Uvarov" userId="a8806e27-4b71-4e54-8615-dbc5dff4feae" providerId="ADAL" clId="{AB6A70F0-9F59-4864-80DF-856C6FB19029}" dt="2021-03-02T08:08:38.402" v="343" actId="21"/>
          <ac:spMkLst>
            <pc:docMk/>
            <pc:sldMk cId="0" sldId="273"/>
            <ac:spMk id="219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10:30.146" v="375"/>
        <pc:sldMkLst>
          <pc:docMk/>
          <pc:sldMk cId="0" sldId="274"/>
        </pc:sldMkLst>
        <pc:spChg chg="add del mod">
          <ac:chgData name="Pavel Uvarov" userId="a8806e27-4b71-4e54-8615-dbc5dff4feae" providerId="ADAL" clId="{AB6A70F0-9F59-4864-80DF-856C6FB19029}" dt="2021-03-02T08:09:38.025" v="356"/>
          <ac:spMkLst>
            <pc:docMk/>
            <pc:sldMk cId="0" sldId="274"/>
            <ac:spMk id="5" creationId="{0F4828C7-BD4E-45C9-88B8-92425EF13C98}"/>
          </ac:spMkLst>
        </pc:spChg>
        <pc:spChg chg="add del mod">
          <ac:chgData name="Pavel Uvarov" userId="a8806e27-4b71-4e54-8615-dbc5dff4feae" providerId="ADAL" clId="{AB6A70F0-9F59-4864-80DF-856C6FB19029}" dt="2021-03-02T08:09:41.313" v="358"/>
          <ac:spMkLst>
            <pc:docMk/>
            <pc:sldMk cId="0" sldId="274"/>
            <ac:spMk id="6" creationId="{2BD13E0A-4376-4840-8847-84D4DF75FB78}"/>
          </ac:spMkLst>
        </pc:spChg>
        <pc:spChg chg="add del mod">
          <ac:chgData name="Pavel Uvarov" userId="a8806e27-4b71-4e54-8615-dbc5dff4feae" providerId="ADAL" clId="{AB6A70F0-9F59-4864-80DF-856C6FB19029}" dt="2021-03-02T08:09:57.576" v="364"/>
          <ac:spMkLst>
            <pc:docMk/>
            <pc:sldMk cId="0" sldId="274"/>
            <ac:spMk id="7" creationId="{D4A4F10C-22B2-47BF-872D-CFD1ABBF61BC}"/>
          </ac:spMkLst>
        </pc:spChg>
        <pc:spChg chg="add mod">
          <ac:chgData name="Pavel Uvarov" userId="a8806e27-4b71-4e54-8615-dbc5dff4feae" providerId="ADAL" clId="{AB6A70F0-9F59-4864-80DF-856C6FB19029}" dt="2021-03-02T08:10:23.513" v="373" actId="20577"/>
          <ac:spMkLst>
            <pc:docMk/>
            <pc:sldMk cId="0" sldId="274"/>
            <ac:spMk id="8" creationId="{930F4D5E-323B-47B0-B894-BDA2C27302B0}"/>
          </ac:spMkLst>
        </pc:spChg>
        <pc:spChg chg="add del mod">
          <ac:chgData name="Pavel Uvarov" userId="a8806e27-4b71-4e54-8615-dbc5dff4feae" providerId="ADAL" clId="{AB6A70F0-9F59-4864-80DF-856C6FB19029}" dt="2021-03-02T08:10:30.146" v="375"/>
          <ac:spMkLst>
            <pc:docMk/>
            <pc:sldMk cId="0" sldId="274"/>
            <ac:spMk id="9" creationId="{8B79B60B-74C3-4CDA-8C2D-88E53BA24751}"/>
          </ac:spMkLst>
        </pc:spChg>
        <pc:spChg chg="del mod">
          <ac:chgData name="Pavel Uvarov" userId="a8806e27-4b71-4e54-8615-dbc5dff4feae" providerId="ADAL" clId="{AB6A70F0-9F59-4864-80DF-856C6FB19029}" dt="2021-03-02T08:10:20.569" v="371" actId="478"/>
          <ac:spMkLst>
            <pc:docMk/>
            <pc:sldMk cId="0" sldId="274"/>
            <ac:spMk id="221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10:36.014" v="378" actId="478"/>
        <pc:sldMkLst>
          <pc:docMk/>
          <pc:sldMk cId="0" sldId="275"/>
        </pc:sldMkLst>
        <pc:spChg chg="add del mod">
          <ac:chgData name="Pavel Uvarov" userId="a8806e27-4b71-4e54-8615-dbc5dff4feae" providerId="ADAL" clId="{AB6A70F0-9F59-4864-80DF-856C6FB19029}" dt="2021-03-02T08:10:36.014" v="378" actId="478"/>
          <ac:spMkLst>
            <pc:docMk/>
            <pc:sldMk cId="0" sldId="275"/>
            <ac:spMk id="4" creationId="{0A27404F-F1C1-4F82-B379-2C28DC02F266}"/>
          </ac:spMkLst>
        </pc:spChg>
        <pc:spChg chg="add mod">
          <ac:chgData name="Pavel Uvarov" userId="a8806e27-4b71-4e54-8615-dbc5dff4feae" providerId="ADAL" clId="{AB6A70F0-9F59-4864-80DF-856C6FB19029}" dt="2021-03-02T08:10:33.888" v="377"/>
          <ac:spMkLst>
            <pc:docMk/>
            <pc:sldMk cId="0" sldId="275"/>
            <ac:spMk id="7" creationId="{690FCD93-7442-4785-82D2-4E0DAB4ED456}"/>
          </ac:spMkLst>
        </pc:spChg>
        <pc:spChg chg="del">
          <ac:chgData name="Pavel Uvarov" userId="a8806e27-4b71-4e54-8615-dbc5dff4feae" providerId="ADAL" clId="{AB6A70F0-9F59-4864-80DF-856C6FB19029}" dt="2021-03-02T08:10:33.562" v="376" actId="478"/>
          <ac:spMkLst>
            <pc:docMk/>
            <pc:sldMk cId="0" sldId="275"/>
            <ac:spMk id="225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12:05.777" v="401"/>
        <pc:sldMkLst>
          <pc:docMk/>
          <pc:sldMk cId="0" sldId="276"/>
        </pc:sldMkLst>
        <pc:spChg chg="add del mod">
          <ac:chgData name="Pavel Uvarov" userId="a8806e27-4b71-4e54-8615-dbc5dff4feae" providerId="ADAL" clId="{AB6A70F0-9F59-4864-80DF-856C6FB19029}" dt="2021-03-02T08:10:41.464" v="380" actId="478"/>
          <ac:spMkLst>
            <pc:docMk/>
            <pc:sldMk cId="0" sldId="276"/>
            <ac:spMk id="4" creationId="{730B628C-75EA-4C99-B09D-21CC066F6541}"/>
          </ac:spMkLst>
        </pc:spChg>
        <pc:spChg chg="add mod">
          <ac:chgData name="Pavel Uvarov" userId="a8806e27-4b71-4e54-8615-dbc5dff4feae" providerId="ADAL" clId="{AB6A70F0-9F59-4864-80DF-856C6FB19029}" dt="2021-03-02T08:10:41.724" v="381"/>
          <ac:spMkLst>
            <pc:docMk/>
            <pc:sldMk cId="0" sldId="276"/>
            <ac:spMk id="7" creationId="{AFF6D445-A7E4-4CE2-B094-6F5121AA7D17}"/>
          </ac:spMkLst>
        </pc:spChg>
        <pc:spChg chg="add del mod">
          <ac:chgData name="Pavel Uvarov" userId="a8806e27-4b71-4e54-8615-dbc5dff4feae" providerId="ADAL" clId="{AB6A70F0-9F59-4864-80DF-856C6FB19029}" dt="2021-03-02T08:12:05.777" v="401"/>
          <ac:spMkLst>
            <pc:docMk/>
            <pc:sldMk cId="0" sldId="276"/>
            <ac:spMk id="8" creationId="{D498261B-B510-437E-9136-B472C989C486}"/>
          </ac:spMkLst>
        </pc:spChg>
        <pc:spChg chg="del">
          <ac:chgData name="Pavel Uvarov" userId="a8806e27-4b71-4e54-8615-dbc5dff4feae" providerId="ADAL" clId="{AB6A70F0-9F59-4864-80DF-856C6FB19029}" dt="2021-03-02T08:10:39.554" v="379" actId="478"/>
          <ac:spMkLst>
            <pc:docMk/>
            <pc:sldMk cId="0" sldId="276"/>
            <ac:spMk id="233" creationId="{00000000-0000-0000-0000-000000000000}"/>
          </ac:spMkLst>
        </pc:spChg>
      </pc:sldChg>
      <pc:sldChg chg="addSp modSp add del mod">
        <pc:chgData name="Pavel Uvarov" userId="a8806e27-4b71-4e54-8615-dbc5dff4feae" providerId="ADAL" clId="{AB6A70F0-9F59-4864-80DF-856C6FB19029}" dt="2021-03-02T08:11:56.941" v="396" actId="47"/>
        <pc:sldMkLst>
          <pc:docMk/>
          <pc:sldMk cId="0" sldId="277"/>
        </pc:sldMkLst>
        <pc:spChg chg="add mod">
          <ac:chgData name="Pavel Uvarov" userId="a8806e27-4b71-4e54-8615-dbc5dff4feae" providerId="ADAL" clId="{AB6A70F0-9F59-4864-80DF-856C6FB19029}" dt="2021-03-02T08:10:52.297" v="395" actId="20577"/>
          <ac:spMkLst>
            <pc:docMk/>
            <pc:sldMk cId="0" sldId="277"/>
            <ac:spMk id="8" creationId="{B80FF0C2-9285-4EB7-9C10-CB64C46136B7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12:39.139" v="410"/>
        <pc:sldMkLst>
          <pc:docMk/>
          <pc:sldMk cId="0" sldId="278"/>
        </pc:sldMkLst>
        <pc:spChg chg="add mod">
          <ac:chgData name="Pavel Uvarov" userId="a8806e27-4b71-4e54-8615-dbc5dff4feae" providerId="ADAL" clId="{AB6A70F0-9F59-4864-80DF-856C6FB19029}" dt="2021-03-02T08:12:11.213" v="405"/>
          <ac:spMkLst>
            <pc:docMk/>
            <pc:sldMk cId="0" sldId="278"/>
            <ac:spMk id="4" creationId="{21415578-3F22-4E79-A588-B7BE220B0850}"/>
          </ac:spMkLst>
        </pc:spChg>
        <pc:spChg chg="add del mod">
          <ac:chgData name="Pavel Uvarov" userId="a8806e27-4b71-4e54-8615-dbc5dff4feae" providerId="ADAL" clId="{AB6A70F0-9F59-4864-80DF-856C6FB19029}" dt="2021-03-02T08:12:39.139" v="410"/>
          <ac:spMkLst>
            <pc:docMk/>
            <pc:sldMk cId="0" sldId="278"/>
            <ac:spMk id="5" creationId="{9A8FFE4F-17E4-4747-B15F-7F6EFB1B29C7}"/>
          </ac:spMkLst>
        </pc:spChg>
        <pc:spChg chg="del mod">
          <ac:chgData name="Pavel Uvarov" userId="a8806e27-4b71-4e54-8615-dbc5dff4feae" providerId="ADAL" clId="{AB6A70F0-9F59-4864-80DF-856C6FB19029}" dt="2021-03-02T08:12:12.654" v="406" actId="478"/>
          <ac:spMkLst>
            <pc:docMk/>
            <pc:sldMk cId="0" sldId="278"/>
            <ac:spMk id="250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13:12.808" v="423" actId="1076"/>
        <pc:sldMkLst>
          <pc:docMk/>
          <pc:sldMk cId="0" sldId="279"/>
        </pc:sldMkLst>
        <pc:spChg chg="add del">
          <ac:chgData name="Pavel Uvarov" userId="a8806e27-4b71-4e54-8615-dbc5dff4feae" providerId="ADAL" clId="{AB6A70F0-9F59-4864-80DF-856C6FB19029}" dt="2021-03-02T08:12:35.845" v="408" actId="22"/>
          <ac:spMkLst>
            <pc:docMk/>
            <pc:sldMk cId="0" sldId="279"/>
            <ac:spMk id="6" creationId="{B23FB19F-DA49-49D4-9976-7FE23FEE8236}"/>
          </ac:spMkLst>
        </pc:spChg>
        <pc:spChg chg="add mod">
          <ac:chgData name="Pavel Uvarov" userId="a8806e27-4b71-4e54-8615-dbc5dff4feae" providerId="ADAL" clId="{AB6A70F0-9F59-4864-80DF-856C6FB19029}" dt="2021-03-02T08:12:43.406" v="413"/>
          <ac:spMkLst>
            <pc:docMk/>
            <pc:sldMk cId="0" sldId="279"/>
            <ac:spMk id="7" creationId="{8832B348-8684-4BE1-A20D-C13675829D43}"/>
          </ac:spMkLst>
        </pc:spChg>
        <pc:spChg chg="mod">
          <ac:chgData name="Pavel Uvarov" userId="a8806e27-4b71-4e54-8615-dbc5dff4feae" providerId="ADAL" clId="{AB6A70F0-9F59-4864-80DF-856C6FB19029}" dt="2021-03-02T08:12:41.922" v="412" actId="21"/>
          <ac:spMkLst>
            <pc:docMk/>
            <pc:sldMk cId="0" sldId="279"/>
            <ac:spMk id="253" creationId="{00000000-0000-0000-0000-000000000000}"/>
          </ac:spMkLst>
        </pc:spChg>
        <pc:picChg chg="mod">
          <ac:chgData name="Pavel Uvarov" userId="a8806e27-4b71-4e54-8615-dbc5dff4feae" providerId="ADAL" clId="{AB6A70F0-9F59-4864-80DF-856C6FB19029}" dt="2021-03-02T08:13:12.808" v="423" actId="1076"/>
          <ac:picMkLst>
            <pc:docMk/>
            <pc:sldMk cId="0" sldId="279"/>
            <ac:picMk id="255" creationId="{00000000-0000-0000-0000-000000000000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13:23.072" v="425" actId="1076"/>
        <pc:sldMkLst>
          <pc:docMk/>
          <pc:sldMk cId="0" sldId="280"/>
        </pc:sldMkLst>
        <pc:spChg chg="add del mod">
          <ac:chgData name="Pavel Uvarov" userId="a8806e27-4b71-4e54-8615-dbc5dff4feae" providerId="ADAL" clId="{AB6A70F0-9F59-4864-80DF-856C6FB19029}" dt="2021-03-02T08:12:48.585" v="415"/>
          <ac:spMkLst>
            <pc:docMk/>
            <pc:sldMk cId="0" sldId="280"/>
            <ac:spMk id="4" creationId="{03D2CE99-46CC-4AD9-AB7F-FD2E1CE0231C}"/>
          </ac:spMkLst>
        </pc:spChg>
        <pc:spChg chg="add mod">
          <ac:chgData name="Pavel Uvarov" userId="a8806e27-4b71-4e54-8615-dbc5dff4feae" providerId="ADAL" clId="{AB6A70F0-9F59-4864-80DF-856C6FB19029}" dt="2021-03-02T08:12:59.136" v="421" actId="1076"/>
          <ac:spMkLst>
            <pc:docMk/>
            <pc:sldMk cId="0" sldId="280"/>
            <ac:spMk id="5" creationId="{A6DB47A3-724F-40A2-9BAB-1496DB3EFAEC}"/>
          </ac:spMkLst>
        </pc:spChg>
        <pc:spChg chg="del mod">
          <ac:chgData name="Pavel Uvarov" userId="a8806e27-4b71-4e54-8615-dbc5dff4feae" providerId="ADAL" clId="{AB6A70F0-9F59-4864-80DF-856C6FB19029}" dt="2021-03-02T08:12:56.281" v="420" actId="478"/>
          <ac:spMkLst>
            <pc:docMk/>
            <pc:sldMk cId="0" sldId="280"/>
            <ac:spMk id="257" creationId="{00000000-0000-0000-0000-000000000000}"/>
          </ac:spMkLst>
        </pc:spChg>
        <pc:picChg chg="mod">
          <ac:chgData name="Pavel Uvarov" userId="a8806e27-4b71-4e54-8615-dbc5dff4feae" providerId="ADAL" clId="{AB6A70F0-9F59-4864-80DF-856C6FB19029}" dt="2021-03-02T08:13:23.072" v="425" actId="1076"/>
          <ac:picMkLst>
            <pc:docMk/>
            <pc:sldMk cId="0" sldId="280"/>
            <ac:picMk id="258" creationId="{00000000-0000-0000-0000-000000000000}"/>
          </ac:picMkLst>
        </pc:picChg>
      </pc:sldChg>
      <pc:sldChg chg="addSp modSp add mod">
        <pc:chgData name="Pavel Uvarov" userId="a8806e27-4b71-4e54-8615-dbc5dff4feae" providerId="ADAL" clId="{AB6A70F0-9F59-4864-80DF-856C6FB19029}" dt="2021-03-02T08:13:36.952" v="430" actId="1076"/>
        <pc:sldMkLst>
          <pc:docMk/>
          <pc:sldMk cId="0" sldId="281"/>
        </pc:sldMkLst>
        <pc:spChg chg="add mod">
          <ac:chgData name="Pavel Uvarov" userId="a8806e27-4b71-4e54-8615-dbc5dff4feae" providerId="ADAL" clId="{AB6A70F0-9F59-4864-80DF-856C6FB19029}" dt="2021-03-02T08:13:34.630" v="428"/>
          <ac:spMkLst>
            <pc:docMk/>
            <pc:sldMk cId="0" sldId="281"/>
            <ac:spMk id="4" creationId="{082DD60F-8B26-4EC6-A15B-DA90A14B040D}"/>
          </ac:spMkLst>
        </pc:spChg>
        <pc:spChg chg="mod">
          <ac:chgData name="Pavel Uvarov" userId="a8806e27-4b71-4e54-8615-dbc5dff4feae" providerId="ADAL" clId="{AB6A70F0-9F59-4864-80DF-856C6FB19029}" dt="2021-03-02T08:13:32.616" v="427" actId="21"/>
          <ac:spMkLst>
            <pc:docMk/>
            <pc:sldMk cId="0" sldId="281"/>
            <ac:spMk id="260" creationId="{00000000-0000-0000-0000-000000000000}"/>
          </ac:spMkLst>
        </pc:spChg>
        <pc:picChg chg="mod">
          <ac:chgData name="Pavel Uvarov" userId="a8806e27-4b71-4e54-8615-dbc5dff4feae" providerId="ADAL" clId="{AB6A70F0-9F59-4864-80DF-856C6FB19029}" dt="2021-03-02T08:13:36.952" v="430" actId="1076"/>
          <ac:picMkLst>
            <pc:docMk/>
            <pc:sldMk cId="0" sldId="281"/>
            <ac:picMk id="261" creationId="{00000000-0000-0000-0000-000000000000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14:06.648" v="441" actId="1076"/>
        <pc:sldMkLst>
          <pc:docMk/>
          <pc:sldMk cId="0" sldId="282"/>
        </pc:sldMkLst>
        <pc:spChg chg="add del">
          <ac:chgData name="Pavel Uvarov" userId="a8806e27-4b71-4e54-8615-dbc5dff4feae" providerId="ADAL" clId="{AB6A70F0-9F59-4864-80DF-856C6FB19029}" dt="2021-03-02T08:13:41.089" v="432" actId="22"/>
          <ac:spMkLst>
            <pc:docMk/>
            <pc:sldMk cId="0" sldId="282"/>
            <ac:spMk id="6" creationId="{61C00071-8387-411A-B2C9-4213BF350CA6}"/>
          </ac:spMkLst>
        </pc:spChg>
        <pc:spChg chg="add del mod">
          <ac:chgData name="Pavel Uvarov" userId="a8806e27-4b71-4e54-8615-dbc5dff4feae" providerId="ADAL" clId="{AB6A70F0-9F59-4864-80DF-856C6FB19029}" dt="2021-03-02T08:13:45.195" v="434"/>
          <ac:spMkLst>
            <pc:docMk/>
            <pc:sldMk cId="0" sldId="282"/>
            <ac:spMk id="7" creationId="{8446CBBC-ACFA-44D6-A879-860D9E75B6FD}"/>
          </ac:spMkLst>
        </pc:spChg>
        <pc:spChg chg="add mod">
          <ac:chgData name="Pavel Uvarov" userId="a8806e27-4b71-4e54-8615-dbc5dff4feae" providerId="ADAL" clId="{AB6A70F0-9F59-4864-80DF-856C6FB19029}" dt="2021-03-02T08:13:55.040" v="439" actId="1076"/>
          <ac:spMkLst>
            <pc:docMk/>
            <pc:sldMk cId="0" sldId="282"/>
            <ac:spMk id="8" creationId="{45538EC3-9219-4632-9663-A4694B3EA286}"/>
          </ac:spMkLst>
        </pc:spChg>
        <pc:spChg chg="mod">
          <ac:chgData name="Pavel Uvarov" userId="a8806e27-4b71-4e54-8615-dbc5dff4feae" providerId="ADAL" clId="{AB6A70F0-9F59-4864-80DF-856C6FB19029}" dt="2021-03-02T08:13:49.367" v="437" actId="21"/>
          <ac:spMkLst>
            <pc:docMk/>
            <pc:sldMk cId="0" sldId="282"/>
            <ac:spMk id="263" creationId="{00000000-0000-0000-0000-000000000000}"/>
          </ac:spMkLst>
        </pc:spChg>
        <pc:picChg chg="mod">
          <ac:chgData name="Pavel Uvarov" userId="a8806e27-4b71-4e54-8615-dbc5dff4feae" providerId="ADAL" clId="{AB6A70F0-9F59-4864-80DF-856C6FB19029}" dt="2021-03-02T08:14:06.648" v="441" actId="1076"/>
          <ac:picMkLst>
            <pc:docMk/>
            <pc:sldMk cId="0" sldId="282"/>
            <ac:picMk id="265" creationId="{00000000-0000-0000-0000-000000000000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14:25.649" v="451" actId="1076"/>
        <pc:sldMkLst>
          <pc:docMk/>
          <pc:sldMk cId="0" sldId="283"/>
        </pc:sldMkLst>
        <pc:spChg chg="add del mod">
          <ac:chgData name="Pavel Uvarov" userId="a8806e27-4b71-4e54-8615-dbc5dff4feae" providerId="ADAL" clId="{AB6A70F0-9F59-4864-80DF-856C6FB19029}" dt="2021-03-02T08:14:11.969" v="443"/>
          <ac:spMkLst>
            <pc:docMk/>
            <pc:sldMk cId="0" sldId="283"/>
            <ac:spMk id="5" creationId="{F93C087F-6F11-4D7A-9E93-121B5A58C7D7}"/>
          </ac:spMkLst>
        </pc:spChg>
        <pc:spChg chg="add mod">
          <ac:chgData name="Pavel Uvarov" userId="a8806e27-4b71-4e54-8615-dbc5dff4feae" providerId="ADAL" clId="{AB6A70F0-9F59-4864-80DF-856C6FB19029}" dt="2021-03-02T08:14:20.904" v="448" actId="1076"/>
          <ac:spMkLst>
            <pc:docMk/>
            <pc:sldMk cId="0" sldId="283"/>
            <ac:spMk id="6" creationId="{246829CA-2FF8-4993-8587-5399034BDF3B}"/>
          </ac:spMkLst>
        </pc:spChg>
        <pc:spChg chg="mod">
          <ac:chgData name="Pavel Uvarov" userId="a8806e27-4b71-4e54-8615-dbc5dff4feae" providerId="ADAL" clId="{AB6A70F0-9F59-4864-80DF-856C6FB19029}" dt="2021-03-02T08:14:15.799" v="446" actId="21"/>
          <ac:spMkLst>
            <pc:docMk/>
            <pc:sldMk cId="0" sldId="283"/>
            <ac:spMk id="267" creationId="{00000000-0000-0000-0000-000000000000}"/>
          </ac:spMkLst>
        </pc:spChg>
        <pc:picChg chg="mod">
          <ac:chgData name="Pavel Uvarov" userId="a8806e27-4b71-4e54-8615-dbc5dff4feae" providerId="ADAL" clId="{AB6A70F0-9F59-4864-80DF-856C6FB19029}" dt="2021-03-02T08:14:25.649" v="451" actId="1076"/>
          <ac:picMkLst>
            <pc:docMk/>
            <pc:sldMk cId="0" sldId="283"/>
            <ac:picMk id="269" creationId="{00000000-0000-0000-0000-000000000000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32:06.767" v="500" actId="404"/>
        <pc:sldMkLst>
          <pc:docMk/>
          <pc:sldMk cId="0" sldId="284"/>
        </pc:sldMkLst>
        <pc:spChg chg="add mod">
          <ac:chgData name="Pavel Uvarov" userId="a8806e27-4b71-4e54-8615-dbc5dff4feae" providerId="ADAL" clId="{AB6A70F0-9F59-4864-80DF-856C6FB19029}" dt="2021-03-02T08:31:15.242" v="483"/>
          <ac:spMkLst>
            <pc:docMk/>
            <pc:sldMk cId="0" sldId="284"/>
            <ac:spMk id="7" creationId="{A780FE79-DCBF-4663-B702-0D864AA414B2}"/>
          </ac:spMkLst>
        </pc:spChg>
        <pc:spChg chg="del mod">
          <ac:chgData name="Pavel Uvarov" userId="a8806e27-4b71-4e54-8615-dbc5dff4feae" providerId="ADAL" clId="{AB6A70F0-9F59-4864-80DF-856C6FB19029}" dt="2021-03-02T08:31:20.189" v="484" actId="478"/>
          <ac:spMkLst>
            <pc:docMk/>
            <pc:sldMk cId="0" sldId="284"/>
            <ac:spMk id="27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2:06.767" v="500" actId="404"/>
          <ac:spMkLst>
            <pc:docMk/>
            <pc:sldMk cId="0" sldId="284"/>
            <ac:spMk id="27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1:23.988" v="485" actId="21"/>
          <ac:spMkLst>
            <pc:docMk/>
            <pc:sldMk cId="0" sldId="284"/>
            <ac:spMk id="27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1:32.480" v="489" actId="21"/>
          <ac:spMkLst>
            <pc:docMk/>
            <pc:sldMk cId="0" sldId="284"/>
            <ac:spMk id="274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1:41.269" v="493" actId="21"/>
          <ac:spMkLst>
            <pc:docMk/>
            <pc:sldMk cId="0" sldId="284"/>
            <ac:spMk id="275" creationId="{00000000-0000-0000-0000-000000000000}"/>
          </ac:spMkLst>
        </pc:spChg>
      </pc:sldChg>
      <pc:sldChg chg="addSp modSp add mod">
        <pc:chgData name="Pavel Uvarov" userId="a8806e27-4b71-4e54-8615-dbc5dff4feae" providerId="ADAL" clId="{AB6A70F0-9F59-4864-80DF-856C6FB19029}" dt="2021-03-12T09:26:40.964" v="978" actId="20577"/>
        <pc:sldMkLst>
          <pc:docMk/>
          <pc:sldMk cId="0" sldId="286"/>
        </pc:sldMkLst>
        <pc:spChg chg="add mod">
          <ac:chgData name="Pavel Uvarov" userId="a8806e27-4b71-4e54-8615-dbc5dff4feae" providerId="ADAL" clId="{AB6A70F0-9F59-4864-80DF-856C6FB19029}" dt="2021-03-02T08:32:41.869" v="516" actId="20577"/>
          <ac:spMkLst>
            <pc:docMk/>
            <pc:sldMk cId="0" sldId="286"/>
            <ac:spMk id="4" creationId="{684F7F47-A9D8-45E2-A8B1-1924AFCE3087}"/>
          </ac:spMkLst>
        </pc:spChg>
        <pc:spChg chg="mod">
          <ac:chgData name="Pavel Uvarov" userId="a8806e27-4b71-4e54-8615-dbc5dff4feae" providerId="ADAL" clId="{AB6A70F0-9F59-4864-80DF-856C6FB19029}" dt="2021-03-12T09:26:40.964" v="978" actId="20577"/>
          <ac:spMkLst>
            <pc:docMk/>
            <pc:sldMk cId="0" sldId="286"/>
            <ac:spMk id="282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4T19:16:03.151" v="963" actId="113"/>
        <pc:sldMkLst>
          <pc:docMk/>
          <pc:sldMk cId="201111909" sldId="288"/>
        </pc:sldMkLst>
        <pc:spChg chg="mod">
          <ac:chgData name="Pavel Uvarov" userId="a8806e27-4b71-4e54-8615-dbc5dff4feae" providerId="ADAL" clId="{AB6A70F0-9F59-4864-80DF-856C6FB19029}" dt="2021-03-02T08:16:13.350" v="457" actId="20577"/>
          <ac:spMkLst>
            <pc:docMk/>
            <pc:sldMk cId="201111909" sldId="288"/>
            <ac:spMk id="2" creationId="{3D0B53A6-6D0B-445D-AF09-053D8B593F8A}"/>
          </ac:spMkLst>
        </pc:spChg>
        <pc:spChg chg="mod">
          <ac:chgData name="Pavel Uvarov" userId="a8806e27-4b71-4e54-8615-dbc5dff4feae" providerId="ADAL" clId="{AB6A70F0-9F59-4864-80DF-856C6FB19029}" dt="2021-03-02T08:28:57.308" v="458" actId="21"/>
          <ac:spMkLst>
            <pc:docMk/>
            <pc:sldMk cId="201111909" sldId="288"/>
            <ac:spMk id="4" creationId="{B9F42FC1-0218-4E79-BE70-6BB22154AE1F}"/>
          </ac:spMkLst>
        </pc:spChg>
        <pc:spChg chg="add mod">
          <ac:chgData name="Pavel Uvarov" userId="a8806e27-4b71-4e54-8615-dbc5dff4feae" providerId="ADAL" clId="{AB6A70F0-9F59-4864-80DF-856C6FB19029}" dt="2021-03-02T08:14:36.597" v="454"/>
          <ac:spMkLst>
            <pc:docMk/>
            <pc:sldMk cId="201111909" sldId="288"/>
            <ac:spMk id="6" creationId="{B20B9A0E-12D5-46E0-BAE1-BD0862235DAC}"/>
          </ac:spMkLst>
        </pc:spChg>
        <pc:spChg chg="del mod">
          <ac:chgData name="Pavel Uvarov" userId="a8806e27-4b71-4e54-8615-dbc5dff4feae" providerId="ADAL" clId="{AB6A70F0-9F59-4864-80DF-856C6FB19029}" dt="2021-03-02T08:14:41.868" v="455" actId="478"/>
          <ac:spMkLst>
            <pc:docMk/>
            <pc:sldMk cId="201111909" sldId="288"/>
            <ac:spMk id="27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4T19:16:03.151" v="963" actId="113"/>
          <ac:spMkLst>
            <pc:docMk/>
            <pc:sldMk cId="201111909" sldId="288"/>
            <ac:spMk id="272" creationId="{00000000-0000-0000-0000-000000000000}"/>
          </ac:spMkLst>
        </pc:spChg>
      </pc:sldChg>
      <pc:sldChg chg="addSp modSp add mod">
        <pc:chgData name="Pavel Uvarov" userId="a8806e27-4b71-4e54-8615-dbc5dff4feae" providerId="ADAL" clId="{AB6A70F0-9F59-4864-80DF-856C6FB19029}" dt="2021-03-02T08:30:22.802" v="468"/>
        <pc:sldMkLst>
          <pc:docMk/>
          <pc:sldMk cId="2117979136" sldId="289"/>
        </pc:sldMkLst>
        <pc:spChg chg="add mod">
          <ac:chgData name="Pavel Uvarov" userId="a8806e27-4b71-4e54-8615-dbc5dff4feae" providerId="ADAL" clId="{AB6A70F0-9F59-4864-80DF-856C6FB19029}" dt="2021-03-02T08:30:22.802" v="468"/>
          <ac:spMkLst>
            <pc:docMk/>
            <pc:sldMk cId="2117979136" sldId="289"/>
            <ac:spMk id="6" creationId="{17D73A7E-2807-4583-8372-A72D35AE6F34}"/>
          </ac:spMkLst>
        </pc:spChg>
        <pc:spChg chg="mod">
          <ac:chgData name="Pavel Uvarov" userId="a8806e27-4b71-4e54-8615-dbc5dff4feae" providerId="ADAL" clId="{AB6A70F0-9F59-4864-80DF-856C6FB19029}" dt="2021-03-02T08:30:21.213" v="467" actId="21"/>
          <ac:spMkLst>
            <pc:docMk/>
            <pc:sldMk cId="2117979136" sldId="289"/>
            <ac:spMk id="271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30:38.036" v="473" actId="1076"/>
        <pc:sldMkLst>
          <pc:docMk/>
          <pc:sldMk cId="1529435038" sldId="290"/>
        </pc:sldMkLst>
        <pc:spChg chg="add mod">
          <ac:chgData name="Pavel Uvarov" userId="a8806e27-4b71-4e54-8615-dbc5dff4feae" providerId="ADAL" clId="{AB6A70F0-9F59-4864-80DF-856C6FB19029}" dt="2021-03-02T08:30:30.970" v="471"/>
          <ac:spMkLst>
            <pc:docMk/>
            <pc:sldMk cId="1529435038" sldId="290"/>
            <ac:spMk id="4" creationId="{B9E9142C-652D-453D-8A81-2C5DEB180203}"/>
          </ac:spMkLst>
        </pc:spChg>
        <pc:spChg chg="del mod">
          <ac:chgData name="Pavel Uvarov" userId="a8806e27-4b71-4e54-8615-dbc5dff4feae" providerId="ADAL" clId="{AB6A70F0-9F59-4864-80DF-856C6FB19029}" dt="2021-03-02T08:30:33.445" v="472" actId="478"/>
          <ac:spMkLst>
            <pc:docMk/>
            <pc:sldMk cId="1529435038" sldId="290"/>
            <ac:spMk id="27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0:38.036" v="473" actId="1076"/>
          <ac:spMkLst>
            <pc:docMk/>
            <pc:sldMk cId="1529435038" sldId="290"/>
            <ac:spMk id="272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31:08.052" v="480" actId="1076"/>
        <pc:sldMkLst>
          <pc:docMk/>
          <pc:sldMk cId="4122754065" sldId="291"/>
        </pc:sldMkLst>
        <pc:spChg chg="add del">
          <ac:chgData name="Pavel Uvarov" userId="a8806e27-4b71-4e54-8615-dbc5dff4feae" providerId="ADAL" clId="{AB6A70F0-9F59-4864-80DF-856C6FB19029}" dt="2021-03-02T08:30:41.774" v="475" actId="22"/>
          <ac:spMkLst>
            <pc:docMk/>
            <pc:sldMk cId="4122754065" sldId="291"/>
            <ac:spMk id="5" creationId="{1758EDA5-266D-42C4-909F-7C889520685A}"/>
          </ac:spMkLst>
        </pc:spChg>
        <pc:spChg chg="add mod">
          <ac:chgData name="Pavel Uvarov" userId="a8806e27-4b71-4e54-8615-dbc5dff4feae" providerId="ADAL" clId="{AB6A70F0-9F59-4864-80DF-856C6FB19029}" dt="2021-03-02T08:31:00.014" v="478"/>
          <ac:spMkLst>
            <pc:docMk/>
            <pc:sldMk cId="4122754065" sldId="291"/>
            <ac:spMk id="6" creationId="{0FE823F5-8E6C-4AE5-AF7C-AB78AD81FBF9}"/>
          </ac:spMkLst>
        </pc:spChg>
        <pc:spChg chg="del mod">
          <ac:chgData name="Pavel Uvarov" userId="a8806e27-4b71-4e54-8615-dbc5dff4feae" providerId="ADAL" clId="{AB6A70F0-9F59-4864-80DF-856C6FB19029}" dt="2021-03-02T08:31:05.777" v="479" actId="478"/>
          <ac:spMkLst>
            <pc:docMk/>
            <pc:sldMk cId="4122754065" sldId="291"/>
            <ac:spMk id="27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31:08.052" v="480" actId="1076"/>
          <ac:spMkLst>
            <pc:docMk/>
            <pc:sldMk cId="4122754065" sldId="291"/>
            <ac:spMk id="272" creationId="{00000000-0000-0000-0000-000000000000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3T17:21:03.030" v="959" actId="20577"/>
        <pc:sldMkLst>
          <pc:docMk/>
          <pc:sldMk cId="4208837341" sldId="292"/>
        </pc:sldMkLst>
        <pc:spChg chg="add del">
          <ac:chgData name="Pavel Uvarov" userId="a8806e27-4b71-4e54-8615-dbc5dff4feae" providerId="ADAL" clId="{AB6A70F0-9F59-4864-80DF-856C6FB19029}" dt="2021-03-03T17:20:40.431" v="924"/>
          <ac:spMkLst>
            <pc:docMk/>
            <pc:sldMk cId="4208837341" sldId="292"/>
            <ac:spMk id="2" creationId="{16806057-EA23-4F54-9DC4-FD28F5B15F98}"/>
          </ac:spMkLst>
        </pc:spChg>
        <pc:spChg chg="del">
          <ac:chgData name="Pavel Uvarov" userId="a8806e27-4b71-4e54-8615-dbc5dff4feae" providerId="ADAL" clId="{AB6A70F0-9F59-4864-80DF-856C6FB19029}" dt="2021-03-02T08:32:56.742" v="541" actId="478"/>
          <ac:spMkLst>
            <pc:docMk/>
            <pc:sldMk cId="4208837341" sldId="292"/>
            <ac:spMk id="3" creationId="{8362CE08-A85C-4359-BF98-DEDB49D46F9A}"/>
          </ac:spMkLst>
        </pc:spChg>
        <pc:spChg chg="add del mod">
          <ac:chgData name="Pavel Uvarov" userId="a8806e27-4b71-4e54-8615-dbc5dff4feae" providerId="ADAL" clId="{AB6A70F0-9F59-4864-80DF-856C6FB19029}" dt="2021-03-03T17:20:44.984" v="928"/>
          <ac:spMkLst>
            <pc:docMk/>
            <pc:sldMk cId="4208837341" sldId="292"/>
            <ac:spMk id="3" creationId="{D5CB6378-3AD1-4F51-824F-C41FFDE9BC23}"/>
          </ac:spMkLst>
        </pc:spChg>
        <pc:spChg chg="mod">
          <ac:chgData name="Pavel Uvarov" userId="a8806e27-4b71-4e54-8615-dbc5dff4feae" providerId="ADAL" clId="{AB6A70F0-9F59-4864-80DF-856C6FB19029}" dt="2021-03-03T17:21:03.030" v="959" actId="20577"/>
          <ac:spMkLst>
            <pc:docMk/>
            <pc:sldMk cId="4208837341" sldId="292"/>
            <ac:spMk id="4" creationId="{17BCF297-01A2-483A-8C06-D5DD06830EE0}"/>
          </ac:spMkLst>
        </pc:spChg>
        <pc:spChg chg="add mod">
          <ac:chgData name="Pavel Uvarov" userId="a8806e27-4b71-4e54-8615-dbc5dff4feae" providerId="ADAL" clId="{AB6A70F0-9F59-4864-80DF-856C6FB19029}" dt="2021-03-02T08:32:53.629" v="540" actId="20577"/>
          <ac:spMkLst>
            <pc:docMk/>
            <pc:sldMk cId="4208837341" sldId="292"/>
            <ac:spMk id="5" creationId="{CC35D3FE-FBB0-489A-96AB-9ADB667CD8B3}"/>
          </ac:spMkLst>
        </pc:spChg>
        <pc:spChg chg="add del mod">
          <ac:chgData name="Pavel Uvarov" userId="a8806e27-4b71-4e54-8615-dbc5dff4feae" providerId="ADAL" clId="{AB6A70F0-9F59-4864-80DF-856C6FB19029}" dt="2021-03-02T08:32:59.430" v="542" actId="478"/>
          <ac:spMkLst>
            <pc:docMk/>
            <pc:sldMk cId="4208837341" sldId="292"/>
            <ac:spMk id="6" creationId="{68616A32-AE5D-49A9-B1E9-D6FE268C33D2}"/>
          </ac:spMkLst>
        </pc:spChg>
      </pc:sldChg>
      <pc:sldChg chg="modSp mod">
        <pc:chgData name="Pavel Uvarov" userId="a8806e27-4b71-4e54-8615-dbc5dff4feae" providerId="ADAL" clId="{AB6A70F0-9F59-4864-80DF-856C6FB19029}" dt="2021-03-02T07:13:33.377" v="18" actId="20577"/>
        <pc:sldMkLst>
          <pc:docMk/>
          <pc:sldMk cId="1184765781" sldId="449"/>
        </pc:sldMkLst>
        <pc:spChg chg="mod">
          <ac:chgData name="Pavel Uvarov" userId="a8806e27-4b71-4e54-8615-dbc5dff4feae" providerId="ADAL" clId="{AB6A70F0-9F59-4864-80DF-856C6FB19029}" dt="2021-03-02T07:13:33.377" v="18" actId="20577"/>
          <ac:spMkLst>
            <pc:docMk/>
            <pc:sldMk cId="1184765781" sldId="449"/>
            <ac:spMk id="2" creationId="{00000000-0000-0000-0000-000000000000}"/>
          </ac:spMkLst>
        </pc:spChg>
      </pc:sldChg>
      <pc:sldChg chg="addSp delSp modSp mod">
        <pc:chgData name="Pavel Uvarov" userId="a8806e27-4b71-4e54-8615-dbc5dff4feae" providerId="ADAL" clId="{AB6A70F0-9F59-4864-80DF-856C6FB19029}" dt="2021-03-02T08:09:28.984" v="352"/>
        <pc:sldMkLst>
          <pc:docMk/>
          <pc:sldMk cId="2126284627" sldId="454"/>
        </pc:sldMkLst>
        <pc:spChg chg="add mod">
          <ac:chgData name="Pavel Uvarov" userId="a8806e27-4b71-4e54-8615-dbc5dff4feae" providerId="ADAL" clId="{AB6A70F0-9F59-4864-80DF-856C6FB19029}" dt="2021-03-02T08:09:28.984" v="352"/>
          <ac:spMkLst>
            <pc:docMk/>
            <pc:sldMk cId="2126284627" sldId="454"/>
            <ac:spMk id="3" creationId="{E2E63001-FA8A-426C-A1B4-18829E6385D8}"/>
          </ac:spMkLst>
        </pc:spChg>
        <pc:spChg chg="mod">
          <ac:chgData name="Pavel Uvarov" userId="a8806e27-4b71-4e54-8615-dbc5dff4feae" providerId="ADAL" clId="{AB6A70F0-9F59-4864-80DF-856C6FB19029}" dt="2021-03-02T07:48:36.057" v="273" actId="20577"/>
          <ac:spMkLst>
            <pc:docMk/>
            <pc:sldMk cId="2126284627" sldId="454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47:36.805" v="265" actId="478"/>
          <ac:spMkLst>
            <pc:docMk/>
            <pc:sldMk cId="2126284627" sldId="454"/>
            <ac:spMk id="8" creationId="{00000000-0000-0000-0000-000000000000}"/>
          </ac:spMkLst>
        </pc:spChg>
        <pc:picChg chg="add mod">
          <ac:chgData name="Pavel Uvarov" userId="a8806e27-4b71-4e54-8615-dbc5dff4feae" providerId="ADAL" clId="{AB6A70F0-9F59-4864-80DF-856C6FB19029}" dt="2021-03-02T07:49:18.179" v="277" actId="1076"/>
          <ac:picMkLst>
            <pc:docMk/>
            <pc:sldMk cId="2126284627" sldId="454"/>
            <ac:picMk id="4098" creationId="{578289AD-30A0-4635-B9E5-897525AC5F20}"/>
          </ac:picMkLst>
        </pc:picChg>
      </pc:sldChg>
      <pc:sldChg chg="addSp delSp modSp mod">
        <pc:chgData name="Pavel Uvarov" userId="a8806e27-4b71-4e54-8615-dbc5dff4feae" providerId="ADAL" clId="{AB6A70F0-9F59-4864-80DF-856C6FB19029}" dt="2021-03-02T07:50:50.970" v="285"/>
        <pc:sldMkLst>
          <pc:docMk/>
          <pc:sldMk cId="626905941" sldId="455"/>
        </pc:sldMkLst>
        <pc:spChg chg="del">
          <ac:chgData name="Pavel Uvarov" userId="a8806e27-4b71-4e54-8615-dbc5dff4feae" providerId="ADAL" clId="{AB6A70F0-9F59-4864-80DF-856C6FB19029}" dt="2021-03-02T07:38:12.615" v="208" actId="478"/>
          <ac:spMkLst>
            <pc:docMk/>
            <pc:sldMk cId="626905941" sldId="455"/>
            <ac:spMk id="3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8:12.615" v="208" actId="478"/>
          <ac:spMkLst>
            <pc:docMk/>
            <pc:sldMk cId="626905941" sldId="455"/>
            <ac:spMk id="4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38:00.079" v="203"/>
          <ac:spMkLst>
            <pc:docMk/>
            <pc:sldMk cId="626905941" sldId="455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8:12.615" v="208" actId="478"/>
          <ac:spMkLst>
            <pc:docMk/>
            <pc:sldMk cId="626905941" sldId="455"/>
            <ac:spMk id="7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8:12.615" v="208" actId="478"/>
          <ac:spMkLst>
            <pc:docMk/>
            <pc:sldMk cId="626905941" sldId="455"/>
            <ac:spMk id="9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38:12.615" v="208" actId="478"/>
          <ac:spMkLst>
            <pc:docMk/>
            <pc:sldMk cId="626905941" sldId="455"/>
            <ac:spMk id="10" creationId="{00000000-0000-0000-0000-000000000000}"/>
          </ac:spMkLst>
        </pc:spChg>
        <pc:spChg chg="add mod">
          <ac:chgData name="Pavel Uvarov" userId="a8806e27-4b71-4e54-8615-dbc5dff4feae" providerId="ADAL" clId="{AB6A70F0-9F59-4864-80DF-856C6FB19029}" dt="2021-03-02T07:38:13.200" v="209"/>
          <ac:spMkLst>
            <pc:docMk/>
            <pc:sldMk cId="626905941" sldId="455"/>
            <ac:spMk id="14" creationId="{6E6191DE-3BF8-4872-B0E3-B1B9AA00C54D}"/>
          </ac:spMkLst>
        </pc:spChg>
        <pc:spChg chg="add mod">
          <ac:chgData name="Pavel Uvarov" userId="a8806e27-4b71-4e54-8615-dbc5dff4feae" providerId="ADAL" clId="{AB6A70F0-9F59-4864-80DF-856C6FB19029}" dt="2021-03-02T07:50:50.970" v="285"/>
          <ac:spMkLst>
            <pc:docMk/>
            <pc:sldMk cId="626905941" sldId="455"/>
            <ac:spMk id="15" creationId="{60AC3DD9-4DB5-4503-847C-85EF0EAC390F}"/>
          </ac:spMkLst>
        </pc:spChg>
        <pc:picChg chg="add mod">
          <ac:chgData name="Pavel Uvarov" userId="a8806e27-4b71-4e54-8615-dbc5dff4feae" providerId="ADAL" clId="{AB6A70F0-9F59-4864-80DF-856C6FB19029}" dt="2021-03-02T07:38:13.200" v="209"/>
          <ac:picMkLst>
            <pc:docMk/>
            <pc:sldMk cId="626905941" sldId="455"/>
            <ac:picMk id="12" creationId="{66BD46FA-71BF-4A4F-8EEC-8652628B4337}"/>
          </ac:picMkLst>
        </pc:picChg>
        <pc:cxnChg chg="del mod">
          <ac:chgData name="Pavel Uvarov" userId="a8806e27-4b71-4e54-8615-dbc5dff4feae" providerId="ADAL" clId="{AB6A70F0-9F59-4864-80DF-856C6FB19029}" dt="2021-03-02T07:38:12.615" v="208" actId="478"/>
          <ac:cxnSpMkLst>
            <pc:docMk/>
            <pc:sldMk cId="626905941" sldId="455"/>
            <ac:cxnSpMk id="11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7:38:12.615" v="208" actId="478"/>
          <ac:cxnSpMkLst>
            <pc:docMk/>
            <pc:sldMk cId="626905941" sldId="455"/>
            <ac:cxnSpMk id="13" creationId="{00000000-0000-0000-0000-000000000000}"/>
          </ac:cxnSpMkLst>
        </pc:cxnChg>
      </pc:sldChg>
      <pc:sldChg chg="addSp delSp modSp mod">
        <pc:chgData name="Pavel Uvarov" userId="a8806e27-4b71-4e54-8615-dbc5dff4feae" providerId="ADAL" clId="{AB6A70F0-9F59-4864-80DF-856C6FB19029}" dt="2021-03-02T08:06:11.111" v="302"/>
        <pc:sldMkLst>
          <pc:docMk/>
          <pc:sldMk cId="1435653327" sldId="456"/>
        </pc:sldMkLst>
        <pc:spChg chg="mod">
          <ac:chgData name="Pavel Uvarov" userId="a8806e27-4b71-4e54-8615-dbc5dff4feae" providerId="ADAL" clId="{AB6A70F0-9F59-4864-80DF-856C6FB19029}" dt="2021-03-02T07:55:50.364" v="287"/>
          <ac:spMkLst>
            <pc:docMk/>
            <pc:sldMk cId="1435653327" sldId="456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55:56.910" v="288" actId="478"/>
          <ac:spMkLst>
            <pc:docMk/>
            <pc:sldMk cId="1435653327" sldId="456"/>
            <ac:spMk id="7" creationId="{00000000-0000-0000-0000-000000000000}"/>
          </ac:spMkLst>
        </pc:spChg>
        <pc:spChg chg="add mod">
          <ac:chgData name="Pavel Uvarov" userId="a8806e27-4b71-4e54-8615-dbc5dff4feae" providerId="ADAL" clId="{AB6A70F0-9F59-4864-80DF-856C6FB19029}" dt="2021-03-02T07:56:14.678" v="295" actId="1076"/>
          <ac:spMkLst>
            <pc:docMk/>
            <pc:sldMk cId="1435653327" sldId="456"/>
            <ac:spMk id="13" creationId="{0ABE462A-746A-4F19-B4F7-2B5121818250}"/>
          </ac:spMkLst>
        </pc:spChg>
        <pc:spChg chg="del">
          <ac:chgData name="Pavel Uvarov" userId="a8806e27-4b71-4e54-8615-dbc5dff4feae" providerId="ADAL" clId="{AB6A70F0-9F59-4864-80DF-856C6FB19029}" dt="2021-03-02T07:55:56.910" v="288" actId="478"/>
          <ac:spMkLst>
            <pc:docMk/>
            <pc:sldMk cId="1435653327" sldId="456"/>
            <ac:spMk id="14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55:56.910" v="288" actId="478"/>
          <ac:spMkLst>
            <pc:docMk/>
            <pc:sldMk cId="1435653327" sldId="456"/>
            <ac:spMk id="1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55:56.910" v="288" actId="478"/>
          <ac:spMkLst>
            <pc:docMk/>
            <pc:sldMk cId="1435653327" sldId="456"/>
            <ac:spMk id="23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55:56.910" v="288" actId="478"/>
          <ac:spMkLst>
            <pc:docMk/>
            <pc:sldMk cId="1435653327" sldId="456"/>
            <ac:spMk id="24" creationId="{00000000-0000-0000-0000-000000000000}"/>
          </ac:spMkLst>
        </pc:spChg>
        <pc:picChg chg="add mod">
          <ac:chgData name="Pavel Uvarov" userId="a8806e27-4b71-4e54-8615-dbc5dff4feae" providerId="ADAL" clId="{AB6A70F0-9F59-4864-80DF-856C6FB19029}" dt="2021-03-02T08:06:10.887" v="301" actId="1076"/>
          <ac:picMkLst>
            <pc:docMk/>
            <pc:sldMk cId="1435653327" sldId="456"/>
            <ac:picMk id="15" creationId="{A778B227-2327-499D-820D-E0B552745419}"/>
          </ac:picMkLst>
        </pc:picChg>
        <pc:picChg chg="add del mod">
          <ac:chgData name="Pavel Uvarov" userId="a8806e27-4b71-4e54-8615-dbc5dff4feae" providerId="ADAL" clId="{AB6A70F0-9F59-4864-80DF-856C6FB19029}" dt="2021-03-02T08:06:11.111" v="302"/>
          <ac:picMkLst>
            <pc:docMk/>
            <pc:sldMk cId="1435653327" sldId="456"/>
            <ac:picMk id="17" creationId="{1E75F73E-363E-4551-961E-BD5EB4B25D47}"/>
          </ac:picMkLst>
        </pc:picChg>
        <pc:cxnChg chg="del mod">
          <ac:chgData name="Pavel Uvarov" userId="a8806e27-4b71-4e54-8615-dbc5dff4feae" providerId="ADAL" clId="{AB6A70F0-9F59-4864-80DF-856C6FB19029}" dt="2021-03-02T07:55:56.910" v="288" actId="478"/>
          <ac:cxnSpMkLst>
            <pc:docMk/>
            <pc:sldMk cId="1435653327" sldId="456"/>
            <ac:cxnSpMk id="5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7:55:56.910" v="288" actId="478"/>
          <ac:cxnSpMkLst>
            <pc:docMk/>
            <pc:sldMk cId="1435653327" sldId="456"/>
            <ac:cxnSpMk id="12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7:55:56.910" v="288" actId="478"/>
          <ac:cxnSpMkLst>
            <pc:docMk/>
            <pc:sldMk cId="1435653327" sldId="456"/>
            <ac:cxnSpMk id="26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7:55:56.910" v="288" actId="478"/>
          <ac:cxnSpMkLst>
            <pc:docMk/>
            <pc:sldMk cId="1435653327" sldId="456"/>
            <ac:cxnSpMk id="28" creationId="{00000000-0000-0000-0000-000000000000}"/>
          </ac:cxnSpMkLst>
        </pc:cxnChg>
      </pc:sldChg>
      <pc:sldChg chg="addSp delSp modSp mod">
        <pc:chgData name="Pavel Uvarov" userId="a8806e27-4b71-4e54-8615-dbc5dff4feae" providerId="ADAL" clId="{AB6A70F0-9F59-4864-80DF-856C6FB19029}" dt="2021-03-02T08:07:10.502" v="330" actId="1076"/>
        <pc:sldMkLst>
          <pc:docMk/>
          <pc:sldMk cId="554863938" sldId="457"/>
        </pc:sldMkLst>
        <pc:spChg chg="mod">
          <ac:chgData name="Pavel Uvarov" userId="a8806e27-4b71-4e54-8615-dbc5dff4feae" providerId="ADAL" clId="{AB6A70F0-9F59-4864-80DF-856C6FB19029}" dt="2021-03-02T08:07:03.018" v="326" actId="20577"/>
          <ac:spMkLst>
            <pc:docMk/>
            <pc:sldMk cId="554863938" sldId="457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7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13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14" creationId="{00000000-0000-0000-0000-000000000000}"/>
          </ac:spMkLst>
        </pc:spChg>
        <pc:spChg chg="add mod">
          <ac:chgData name="Pavel Uvarov" userId="a8806e27-4b71-4e54-8615-dbc5dff4feae" providerId="ADAL" clId="{AB6A70F0-9F59-4864-80DF-856C6FB19029}" dt="2021-03-02T08:07:07.566" v="328" actId="1076"/>
          <ac:spMkLst>
            <pc:docMk/>
            <pc:sldMk cId="554863938" sldId="457"/>
            <ac:spMk id="15" creationId="{E21011F1-7073-427A-84EC-105C30C9637F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1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23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8:06:57.792" v="314" actId="478"/>
          <ac:spMkLst>
            <pc:docMk/>
            <pc:sldMk cId="554863938" sldId="457"/>
            <ac:spMk id="24" creationId="{00000000-0000-0000-0000-000000000000}"/>
          </ac:spMkLst>
        </pc:spChg>
        <pc:picChg chg="add mod">
          <ac:chgData name="Pavel Uvarov" userId="a8806e27-4b71-4e54-8615-dbc5dff4feae" providerId="ADAL" clId="{AB6A70F0-9F59-4864-80DF-856C6FB19029}" dt="2021-03-02T08:07:10.502" v="330" actId="1076"/>
          <ac:picMkLst>
            <pc:docMk/>
            <pc:sldMk cId="554863938" sldId="457"/>
            <ac:picMk id="17" creationId="{2AE4E634-5CE8-4E08-89CF-3A3ADC4FE5E4}"/>
          </ac:picMkLst>
        </pc:picChg>
        <pc:cxnChg chg="del mod">
          <ac:chgData name="Pavel Uvarov" userId="a8806e27-4b71-4e54-8615-dbc5dff4feae" providerId="ADAL" clId="{AB6A70F0-9F59-4864-80DF-856C6FB19029}" dt="2021-03-02T08:06:57.792" v="314" actId="478"/>
          <ac:cxnSpMkLst>
            <pc:docMk/>
            <pc:sldMk cId="554863938" sldId="457"/>
            <ac:cxnSpMk id="5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8:06:57.792" v="314" actId="478"/>
          <ac:cxnSpMkLst>
            <pc:docMk/>
            <pc:sldMk cId="554863938" sldId="457"/>
            <ac:cxnSpMk id="12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8:06:57.792" v="314" actId="478"/>
          <ac:cxnSpMkLst>
            <pc:docMk/>
            <pc:sldMk cId="554863938" sldId="457"/>
            <ac:cxnSpMk id="26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8:06:57.792" v="314" actId="478"/>
          <ac:cxnSpMkLst>
            <pc:docMk/>
            <pc:sldMk cId="554863938" sldId="457"/>
            <ac:cxnSpMk id="28" creationId="{00000000-0000-0000-0000-000000000000}"/>
          </ac:cxnSpMkLst>
        </pc:cxn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66812714" sldId="45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66812714" sldId="458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66812714" sldId="458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651026420" sldId="45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51026420" sldId="459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51026420" sldId="459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59753144" sldId="46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9753144" sldId="460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9753144" sldId="460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310716147" sldId="46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10716147" sldId="461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10716147" sldId="461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852631827" sldId="46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852631827" sldId="463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852631827" sldId="463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355068526" sldId="464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55068526" sldId="464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55068526" sldId="464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55068526" sldId="464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235318796" sldId="46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35318796" sldId="465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35318796" sldId="465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697766878" sldId="467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97766878" sldId="467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97766878" sldId="467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99759685" sldId="46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99759685" sldId="468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99759685" sldId="468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208530082" sldId="46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208530082" sldId="469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208530082" sldId="469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658347407" sldId="47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58347407" sldId="471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58347407" sldId="471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87583976" sldId="47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7583976" sldId="472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7583976" sldId="472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7583976" sldId="472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732025693" sldId="47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732025693" sldId="473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732025693" sldId="473"/>
            <ac:spMk id="4" creationId="{00000000-0000-0000-0000-000000000000}"/>
          </ac:spMkLst>
        </pc:spChg>
      </pc:sldChg>
      <pc:sldChg chg="modSp mod">
        <pc:chgData name="Pavel Uvarov" userId="a8806e27-4b71-4e54-8615-dbc5dff4feae" providerId="ADAL" clId="{AB6A70F0-9F59-4864-80DF-856C6FB19029}" dt="2021-03-02T08:09:28.984" v="352"/>
        <pc:sldMkLst>
          <pc:docMk/>
          <pc:sldMk cId="1015501881" sldId="47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15501881" sldId="475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15501881" sldId="475"/>
            <ac:spMk id="4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4:24.141" v="62" actId="20577"/>
          <ac:spMkLst>
            <pc:docMk/>
            <pc:sldMk cId="1015501881" sldId="475"/>
            <ac:spMk id="6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4:02.873" v="31" actId="20577"/>
          <ac:spMkLst>
            <pc:docMk/>
            <pc:sldMk cId="1015501881" sldId="475"/>
            <ac:spMk id="1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4:09.915" v="37" actId="20577"/>
          <ac:spMkLst>
            <pc:docMk/>
            <pc:sldMk cId="1015501881" sldId="475"/>
            <ac:spMk id="16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4:40.074" v="65" actId="20577"/>
          <ac:spMkLst>
            <pc:docMk/>
            <pc:sldMk cId="1015501881" sldId="475"/>
            <ac:spMk id="21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4:48.626" v="75" actId="20577"/>
          <ac:spMkLst>
            <pc:docMk/>
            <pc:sldMk cId="1015501881" sldId="475"/>
            <ac:spMk id="26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15:12.397" v="88" actId="20577"/>
          <ac:spMkLst>
            <pc:docMk/>
            <pc:sldMk cId="1015501881" sldId="475"/>
            <ac:spMk id="31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975844504" sldId="476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975844504" sldId="476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975844504" sldId="476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975844504" sldId="476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24941449" sldId="477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4941449" sldId="477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4941449" sldId="477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57261895" sldId="47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7261895" sldId="478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7261895" sldId="478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577340036" sldId="47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577340036" sldId="479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577340036" sldId="479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882968647" sldId="48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82968647" sldId="480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82968647" sldId="480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429941743" sldId="48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29941743" sldId="481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29941743" sldId="481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735431863" sldId="48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735431863" sldId="482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735431863" sldId="482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647676531" sldId="48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647676531" sldId="483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647676531" sldId="483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322146880" sldId="484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22146880" sldId="484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22146880" sldId="484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728467232" sldId="48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728467232" sldId="485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728467232" sldId="485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728467232" sldId="485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899811826" sldId="486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899811826" sldId="486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899811826" sldId="486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899811826" sldId="486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37748565" sldId="487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7748565" sldId="487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7748565" sldId="487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37748565" sldId="487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13182300" sldId="48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13182300" sldId="488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13182300" sldId="488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13182300" sldId="488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039163314" sldId="48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39163314" sldId="489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39163314" sldId="489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39163314" sldId="489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477885610" sldId="49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77885610" sldId="490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77885610" sldId="490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88253051" sldId="49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88253051" sldId="491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88253051" sldId="491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866294498" sldId="49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866294498" sldId="492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866294498" sldId="492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604369404" sldId="49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04369404" sldId="493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604369404" sldId="493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072808696" sldId="494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72808696" sldId="494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72808696" sldId="494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22863736" sldId="49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2863736" sldId="495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2863736" sldId="495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4013619639" sldId="496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013619639" sldId="496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013619639" sldId="496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4282155416" sldId="49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282155416" sldId="499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282155416" sldId="499"/>
            <ac:spMk id="3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282155416" sldId="499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862580249" sldId="50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62580249" sldId="500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862580249" sldId="500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3408474789" sldId="50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408474789" sldId="501"/>
            <ac:spMk id="2" creationId="{F43D5250-2006-4E2A-A672-BDDF6ECC3C1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408474789" sldId="501"/>
            <ac:spMk id="3" creationId="{22295142-0423-453C-85A7-68FC8FFE9DD1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408474789" sldId="501"/>
            <ac:spMk id="4" creationId="{621F0B0A-6CAC-4C6F-ADB7-8795FE3E0F54}"/>
          </ac:spMkLst>
        </pc:spChg>
      </pc:sldChg>
      <pc:sldChg chg="addSp delSp modSp mod">
        <pc:chgData name="Pavel Uvarov" userId="a8806e27-4b71-4e54-8615-dbc5dff4feae" providerId="ADAL" clId="{AB6A70F0-9F59-4864-80DF-856C6FB19029}" dt="2021-03-02T08:09:28.984" v="352"/>
        <pc:sldMkLst>
          <pc:docMk/>
          <pc:sldMk cId="72096959" sldId="50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72096959" sldId="502"/>
            <ac:spMk id="2" creationId="{AFFDA3DB-6331-4E51-88DB-101EAE635EEC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72096959" sldId="502"/>
            <ac:spMk id="3" creationId="{540380B5-A8B2-4DB4-ABCC-E37E76E89711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72096959" sldId="502"/>
            <ac:spMk id="4" creationId="{BE8231BF-A3E9-41F0-8AB7-F335BFA4C1EC}"/>
          </ac:spMkLst>
        </pc:spChg>
        <pc:spChg chg="add mod">
          <ac:chgData name="Pavel Uvarov" userId="a8806e27-4b71-4e54-8615-dbc5dff4feae" providerId="ADAL" clId="{AB6A70F0-9F59-4864-80DF-856C6FB19029}" dt="2021-03-02T08:07:44.320" v="337"/>
          <ac:spMkLst>
            <pc:docMk/>
            <pc:sldMk cId="72096959" sldId="502"/>
            <ac:spMk id="7" creationId="{54A2105B-6C6A-4A7E-96A4-09EBEB93D0F7}"/>
          </ac:spMkLst>
        </pc:spChg>
        <pc:picChg chg="add mod">
          <ac:chgData name="Pavel Uvarov" userId="a8806e27-4b71-4e54-8615-dbc5dff4feae" providerId="ADAL" clId="{AB6A70F0-9F59-4864-80DF-856C6FB19029}" dt="2021-03-02T08:07:44.320" v="337"/>
          <ac:picMkLst>
            <pc:docMk/>
            <pc:sldMk cId="72096959" sldId="502"/>
            <ac:picMk id="6" creationId="{42142846-EFBB-441C-B30E-B0EA4962F2F6}"/>
          </ac:picMkLst>
        </pc:picChg>
        <pc:picChg chg="del">
          <ac:chgData name="Pavel Uvarov" userId="a8806e27-4b71-4e54-8615-dbc5dff4feae" providerId="ADAL" clId="{AB6A70F0-9F59-4864-80DF-856C6FB19029}" dt="2021-03-02T08:07:43.336" v="336" actId="478"/>
          <ac:picMkLst>
            <pc:docMk/>
            <pc:sldMk cId="72096959" sldId="502"/>
            <ac:picMk id="2050" creationId="{3E00598F-8FDF-4A4A-B167-173276FD64AF}"/>
          </ac:picMkLst>
        </pc:pic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43056413" sldId="50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43056413" sldId="503"/>
            <ac:spMk id="2" creationId="{384E61E2-EF5C-4E09-93AE-1AEB35E22BC1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43056413" sldId="503"/>
            <ac:spMk id="4" creationId="{FD86CEE9-A411-4F46-8D92-D71A2E194C08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208633946" sldId="504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208633946" sldId="504"/>
            <ac:spMk id="2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208633946" sldId="504"/>
            <ac:spMk id="4" creationId="{00000000-0000-0000-0000-000000000000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160282443" sldId="50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160282443" sldId="505"/>
            <ac:spMk id="2" creationId="{0B2098BB-C242-44D6-AD4A-5D5A44E03F4C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160282443" sldId="505"/>
            <ac:spMk id="3" creationId="{D774F228-00AD-4431-AA07-6F8CE76D6911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160282443" sldId="505"/>
            <ac:spMk id="4" creationId="{1C16294F-043F-413F-814D-E580A925667B}"/>
          </ac:spMkLst>
        </pc:spChg>
      </pc:sldChg>
      <pc:sldChg chg="modSp del mod">
        <pc:chgData name="Pavel Uvarov" userId="a8806e27-4b71-4e54-8615-dbc5dff4feae" providerId="ADAL" clId="{AB6A70F0-9F59-4864-80DF-856C6FB19029}" dt="2021-03-02T08:33:25.140" v="556" actId="47"/>
        <pc:sldMkLst>
          <pc:docMk/>
          <pc:sldMk cId="3517730181" sldId="506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517730181" sldId="506"/>
            <ac:spMk id="2" creationId="{35CA8BBD-B827-4EF4-8A6C-5EFC35EA5ABB}"/>
          </ac:spMkLst>
        </pc:spChg>
        <pc:spChg chg="mod">
          <ac:chgData name="Pavel Uvarov" userId="a8806e27-4b71-4e54-8615-dbc5dff4feae" providerId="ADAL" clId="{AB6A70F0-9F59-4864-80DF-856C6FB19029}" dt="2021-03-02T08:33:23.155" v="555" actId="21"/>
          <ac:spMkLst>
            <pc:docMk/>
            <pc:sldMk cId="3517730181" sldId="506"/>
            <ac:spMk id="3" creationId="{99D4B06D-89A7-463F-A5B5-683E82BDD8F6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517730181" sldId="506"/>
            <ac:spMk id="4" creationId="{C37A7543-C60C-4D14-8B62-567BE1A4B421}"/>
          </ac:spMkLst>
        </pc:spChg>
      </pc:sldChg>
      <pc:sldChg chg="addSp delSp modSp mod">
        <pc:chgData name="Pavel Uvarov" userId="a8806e27-4b71-4e54-8615-dbc5dff4feae" providerId="ADAL" clId="{AB6A70F0-9F59-4864-80DF-856C6FB19029}" dt="2021-03-02T08:09:28.984" v="352"/>
        <pc:sldMkLst>
          <pc:docMk/>
          <pc:sldMk cId="284822744" sldId="507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84822744" sldId="507"/>
            <ac:spMk id="2" creationId="{683B1F54-2225-4F10-8019-EE28FD8F4B33}"/>
          </ac:spMkLst>
        </pc:spChg>
        <pc:spChg chg="del">
          <ac:chgData name="Pavel Uvarov" userId="a8806e27-4b71-4e54-8615-dbc5dff4feae" providerId="ADAL" clId="{AB6A70F0-9F59-4864-80DF-856C6FB19029}" dt="2021-03-02T07:15:29.497" v="90" actId="478"/>
          <ac:spMkLst>
            <pc:docMk/>
            <pc:sldMk cId="284822744" sldId="507"/>
            <ac:spMk id="3" creationId="{1FEB6670-ED61-4617-B5B6-2044A037FFBE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84822744" sldId="507"/>
            <ac:spMk id="4" creationId="{66A4F72A-5ADE-4D56-84EB-146D4B03268B}"/>
          </ac:spMkLst>
        </pc:spChg>
        <pc:spChg chg="add mod">
          <ac:chgData name="Pavel Uvarov" userId="a8806e27-4b71-4e54-8615-dbc5dff4feae" providerId="ADAL" clId="{AB6A70F0-9F59-4864-80DF-856C6FB19029}" dt="2021-03-02T08:09:28.984" v="352"/>
          <ac:spMkLst>
            <pc:docMk/>
            <pc:sldMk cId="284822744" sldId="507"/>
            <ac:spMk id="6" creationId="{76D56AE4-11B4-4E9E-89D1-7D44D5E855F4}"/>
          </ac:spMkLst>
        </pc:spChg>
        <pc:picChg chg="add mod">
          <ac:chgData name="Pavel Uvarov" userId="a8806e27-4b71-4e54-8615-dbc5dff4feae" providerId="ADAL" clId="{AB6A70F0-9F59-4864-80DF-856C6FB19029}" dt="2021-03-02T07:15:44.327" v="94" actId="1076"/>
          <ac:picMkLst>
            <pc:docMk/>
            <pc:sldMk cId="284822744" sldId="507"/>
            <ac:picMk id="8" creationId="{F908151F-2814-4258-8A1A-F684A122EB4B}"/>
          </ac:picMkLst>
        </pc:picChg>
        <pc:picChg chg="del">
          <ac:chgData name="Pavel Uvarov" userId="a8806e27-4b71-4e54-8615-dbc5dff4feae" providerId="ADAL" clId="{AB6A70F0-9F59-4864-80DF-856C6FB19029}" dt="2021-03-02T07:15:32.240" v="91" actId="478"/>
          <ac:picMkLst>
            <pc:docMk/>
            <pc:sldMk cId="284822744" sldId="507"/>
            <ac:picMk id="6148" creationId="{CE60C71A-1A78-4047-B306-FBF9EE41DC4B}"/>
          </ac:picMkLst>
        </pc:picChg>
      </pc:sldChg>
      <pc:sldChg chg="addSp delSp modSp mod">
        <pc:chgData name="Pavel Uvarov" userId="a8806e27-4b71-4e54-8615-dbc5dff4feae" providerId="ADAL" clId="{AB6A70F0-9F59-4864-80DF-856C6FB19029}" dt="2021-03-02T08:09:28.984" v="352"/>
        <pc:sldMkLst>
          <pc:docMk/>
          <pc:sldMk cId="143087781" sldId="50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43087781" sldId="508"/>
            <ac:spMk id="2" creationId="{2F409AE8-6D61-4272-B392-1B37894F0401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43087781" sldId="508"/>
            <ac:spMk id="3" creationId="{E64FBA62-62D4-4733-8AB4-A8A047B5D5F7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43087781" sldId="508"/>
            <ac:spMk id="4" creationId="{347FD874-CCC1-4B1E-8F12-490CCA29CE5F}"/>
          </ac:spMkLst>
        </pc:spChg>
        <pc:spChg chg="add del">
          <ac:chgData name="Pavel Uvarov" userId="a8806e27-4b71-4e54-8615-dbc5dff4feae" providerId="ADAL" clId="{AB6A70F0-9F59-4864-80DF-856C6FB19029}" dt="2021-03-02T07:27:06.107" v="96" actId="22"/>
          <ac:spMkLst>
            <pc:docMk/>
            <pc:sldMk cId="143087781" sldId="508"/>
            <ac:spMk id="7" creationId="{79B3462D-5965-47C2-94C2-44663754CE3B}"/>
          </ac:spMkLst>
        </pc:spChg>
        <pc:picChg chg="add del mod">
          <ac:chgData name="Pavel Uvarov" userId="a8806e27-4b71-4e54-8615-dbc5dff4feae" providerId="ADAL" clId="{AB6A70F0-9F59-4864-80DF-856C6FB19029}" dt="2021-03-02T07:30:06.318" v="145" actId="478"/>
          <ac:picMkLst>
            <pc:docMk/>
            <pc:sldMk cId="143087781" sldId="508"/>
            <ac:picMk id="8" creationId="{7F3B3AB4-A960-4A21-82E5-74AC16F23908}"/>
          </ac:picMkLst>
        </pc:picChg>
        <pc:picChg chg="add mod">
          <ac:chgData name="Pavel Uvarov" userId="a8806e27-4b71-4e54-8615-dbc5dff4feae" providerId="ADAL" clId="{AB6A70F0-9F59-4864-80DF-856C6FB19029}" dt="2021-03-02T07:30:14.205" v="150" actId="1076"/>
          <ac:picMkLst>
            <pc:docMk/>
            <pc:sldMk cId="143087781" sldId="508"/>
            <ac:picMk id="1026" creationId="{2DD38940-472C-47FA-9A78-CFCC5FE37815}"/>
          </ac:picMkLst>
        </pc:picChg>
        <pc:picChg chg="del">
          <ac:chgData name="Pavel Uvarov" userId="a8806e27-4b71-4e54-8615-dbc5dff4feae" providerId="ADAL" clId="{AB6A70F0-9F59-4864-80DF-856C6FB19029}" dt="2021-03-02T07:29:53.260" v="144" actId="478"/>
          <ac:picMkLst>
            <pc:docMk/>
            <pc:sldMk cId="143087781" sldId="508"/>
            <ac:picMk id="5122" creationId="{20DEA60D-CC43-43CC-BE06-10C4EFDF539A}"/>
          </ac:picMkLst>
        </pc:pic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081484156" sldId="509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81484156" sldId="509"/>
            <ac:spMk id="2" creationId="{018306B0-F916-4F22-977F-DBA08F87A174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81484156" sldId="509"/>
            <ac:spMk id="3" creationId="{85CB14E8-9CFB-4B8D-B099-062D920BB96E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081484156" sldId="509"/>
            <ac:spMk id="4" creationId="{CF1F7A58-CA88-4C2F-9EA1-937491A5BEF6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1523168623" sldId="51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23168623" sldId="510"/>
            <ac:spMk id="2" creationId="{52308476-7F6B-4438-ABEC-6BBEDE197CF4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23168623" sldId="510"/>
            <ac:spMk id="3" creationId="{774BE105-A2D9-4D61-9D5F-0CD0CB974C98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523168623" sldId="510"/>
            <ac:spMk id="4" creationId="{136CA612-D071-46AA-82D4-ECB0BDC25971}"/>
          </ac:spMkLst>
        </pc:spChg>
      </pc:sldChg>
      <pc:sldChg chg="modSp del">
        <pc:chgData name="Pavel Uvarov" userId="a8806e27-4b71-4e54-8615-dbc5dff4feae" providerId="ADAL" clId="{AB6A70F0-9F59-4864-80DF-856C6FB19029}" dt="2021-03-02T08:11:56.941" v="396" actId="47"/>
        <pc:sldMkLst>
          <pc:docMk/>
          <pc:sldMk cId="2499278987" sldId="511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99278987" sldId="511"/>
            <ac:spMk id="2" creationId="{8A3D160A-9B12-497F-8AE2-FA355C676CEA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99278987" sldId="511"/>
            <ac:spMk id="3" creationId="{7B9DE9BB-3F6B-4885-A9AE-73123423D407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99278987" sldId="511"/>
            <ac:spMk id="4" creationId="{9B7C7BE9-70A7-4134-8B2A-503A75955054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09:28.984" v="352"/>
        <pc:sldMkLst>
          <pc:docMk/>
          <pc:sldMk cId="3050909880" sldId="51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50909880" sldId="512"/>
            <ac:spMk id="2" creationId="{683B1F54-2225-4F10-8019-EE28FD8F4B33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50909880" sldId="512"/>
            <ac:spMk id="4" creationId="{66A4F72A-5ADE-4D56-84EB-146D4B03268B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50909880" sldId="512"/>
            <ac:spMk id="6" creationId="{76D56AE4-11B4-4E9E-89D1-7D44D5E855F4}"/>
          </ac:spMkLst>
        </pc:spChg>
        <pc:picChg chg="add mod">
          <ac:chgData name="Pavel Uvarov" userId="a8806e27-4b71-4e54-8615-dbc5dff4feae" providerId="ADAL" clId="{AB6A70F0-9F59-4864-80DF-856C6FB19029}" dt="2021-03-02T07:27:25.126" v="105" actId="1076"/>
          <ac:picMkLst>
            <pc:docMk/>
            <pc:sldMk cId="3050909880" sldId="512"/>
            <ac:picMk id="7" creationId="{73228816-E928-4547-9047-D33C89A41838}"/>
          </ac:picMkLst>
        </pc:picChg>
        <pc:picChg chg="del">
          <ac:chgData name="Pavel Uvarov" userId="a8806e27-4b71-4e54-8615-dbc5dff4feae" providerId="ADAL" clId="{AB6A70F0-9F59-4864-80DF-856C6FB19029}" dt="2021-03-02T07:27:12.150" v="98" actId="478"/>
          <ac:picMkLst>
            <pc:docMk/>
            <pc:sldMk cId="3050909880" sldId="512"/>
            <ac:picMk id="8" creationId="{F908151F-2814-4258-8A1A-F684A122EB4B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09:28.984" v="352"/>
        <pc:sldMkLst>
          <pc:docMk/>
          <pc:sldMk cId="2416870925" sldId="513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16870925" sldId="513"/>
            <ac:spMk id="2" creationId="{683B1F54-2225-4F10-8019-EE28FD8F4B33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16870925" sldId="513"/>
            <ac:spMk id="4" creationId="{66A4F72A-5ADE-4D56-84EB-146D4B03268B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416870925" sldId="513"/>
            <ac:spMk id="6" creationId="{76D56AE4-11B4-4E9E-89D1-7D44D5E855F4}"/>
          </ac:spMkLst>
        </pc:spChg>
        <pc:picChg chg="del">
          <ac:chgData name="Pavel Uvarov" userId="a8806e27-4b71-4e54-8615-dbc5dff4feae" providerId="ADAL" clId="{AB6A70F0-9F59-4864-80DF-856C6FB19029}" dt="2021-03-02T07:27:33.334" v="107" actId="478"/>
          <ac:picMkLst>
            <pc:docMk/>
            <pc:sldMk cId="2416870925" sldId="513"/>
            <ac:picMk id="7" creationId="{73228816-E928-4547-9047-D33C89A41838}"/>
          </ac:picMkLst>
        </pc:picChg>
        <pc:picChg chg="add mod">
          <ac:chgData name="Pavel Uvarov" userId="a8806e27-4b71-4e54-8615-dbc5dff4feae" providerId="ADAL" clId="{AB6A70F0-9F59-4864-80DF-856C6FB19029}" dt="2021-03-02T07:27:43.421" v="111" actId="1076"/>
          <ac:picMkLst>
            <pc:docMk/>
            <pc:sldMk cId="2416870925" sldId="513"/>
            <ac:picMk id="8" creationId="{3860C433-F4F6-456B-9D06-A99D1069B9A4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09:28.984" v="352"/>
        <pc:sldMkLst>
          <pc:docMk/>
          <pc:sldMk cId="1254581671" sldId="514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54581671" sldId="514"/>
            <ac:spMk id="2" creationId="{683B1F54-2225-4F10-8019-EE28FD8F4B33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54581671" sldId="514"/>
            <ac:spMk id="4" creationId="{66A4F72A-5ADE-4D56-84EB-146D4B03268B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1254581671" sldId="514"/>
            <ac:spMk id="6" creationId="{76D56AE4-11B4-4E9E-89D1-7D44D5E855F4}"/>
          </ac:spMkLst>
        </pc:spChg>
        <pc:picChg chg="add mod">
          <ac:chgData name="Pavel Uvarov" userId="a8806e27-4b71-4e54-8615-dbc5dff4feae" providerId="ADAL" clId="{AB6A70F0-9F59-4864-80DF-856C6FB19029}" dt="2021-03-02T07:28:17.245" v="119" actId="1076"/>
          <ac:picMkLst>
            <pc:docMk/>
            <pc:sldMk cId="1254581671" sldId="514"/>
            <ac:picMk id="7" creationId="{FB271472-922E-449C-8316-9116EC9C2264}"/>
          </ac:picMkLst>
        </pc:picChg>
        <pc:picChg chg="del">
          <ac:chgData name="Pavel Uvarov" userId="a8806e27-4b71-4e54-8615-dbc5dff4feae" providerId="ADAL" clId="{AB6A70F0-9F59-4864-80DF-856C6FB19029}" dt="2021-03-02T07:28:07.270" v="113" actId="478"/>
          <ac:picMkLst>
            <pc:docMk/>
            <pc:sldMk cId="1254581671" sldId="514"/>
            <ac:picMk id="8" creationId="{3860C433-F4F6-456B-9D06-A99D1069B9A4}"/>
          </ac:picMkLst>
        </pc:picChg>
        <pc:picChg chg="add del mod">
          <ac:chgData name="Pavel Uvarov" userId="a8806e27-4b71-4e54-8615-dbc5dff4feae" providerId="ADAL" clId="{AB6A70F0-9F59-4864-80DF-856C6FB19029}" dt="2021-03-02T07:28:23.039" v="121"/>
          <ac:picMkLst>
            <pc:docMk/>
            <pc:sldMk cId="1254581671" sldId="514"/>
            <ac:picMk id="9" creationId="{5B1DF370-2A71-422E-9E73-0F93112825A4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3T15:06:38.835" v="880" actId="1076"/>
        <pc:sldMkLst>
          <pc:docMk/>
          <pc:sldMk cId="43400267" sldId="515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3400267" sldId="515"/>
            <ac:spMk id="2" creationId="{683B1F54-2225-4F10-8019-EE28FD8F4B33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3400267" sldId="515"/>
            <ac:spMk id="4" creationId="{66A4F72A-5ADE-4D56-84EB-146D4B03268B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43400267" sldId="515"/>
            <ac:spMk id="6" creationId="{76D56AE4-11B4-4E9E-89D1-7D44D5E855F4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9" creationId="{56F8170C-2C2A-4C77-84CA-FA5FD1738EB0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0" creationId="{6AFE5A22-6208-46B9-9A09-026B42F6FD8C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1" creationId="{37576ACC-E6C6-44C4-8722-6B8B5AA86C19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2" creationId="{12290975-02A4-4950-B74F-0C3A6094E9BA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3" creationId="{B6E56CFE-72A1-44DA-861D-8360F7F6F243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4" creationId="{91BD357A-708E-4F86-8A06-09A1F59EB8D8}"/>
          </ac:spMkLst>
        </pc:spChg>
        <pc:spChg chg="add del mod">
          <ac:chgData name="Pavel Uvarov" userId="a8806e27-4b71-4e54-8615-dbc5dff4feae" providerId="ADAL" clId="{AB6A70F0-9F59-4864-80DF-856C6FB19029}" dt="2021-03-03T15:05:36.186" v="861"/>
          <ac:spMkLst>
            <pc:docMk/>
            <pc:sldMk cId="43400267" sldId="515"/>
            <ac:spMk id="15" creationId="{4AC4BD42-AE75-42CA-9900-1F7F51270F50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17" creationId="{2A6EC72A-089C-445B-9C14-FDA41935D0D7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18" creationId="{A9373928-EE5E-4F81-8BC7-50A0E9846ECE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19" creationId="{3686DE70-1502-4FE6-9442-2200157D24C2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20" creationId="{61D31B59-F5E2-4ABA-8544-725CBCC057F8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21" creationId="{6557A0C5-3D02-4C88-8689-40D20EC90F95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22" creationId="{9CAA40A2-FA91-40A2-BEB6-4764296321C0}"/>
          </ac:spMkLst>
        </pc:spChg>
        <pc:spChg chg="add del mod">
          <ac:chgData name="Pavel Uvarov" userId="a8806e27-4b71-4e54-8615-dbc5dff4feae" providerId="ADAL" clId="{AB6A70F0-9F59-4864-80DF-856C6FB19029}" dt="2021-03-03T15:05:46.682" v="864"/>
          <ac:spMkLst>
            <pc:docMk/>
            <pc:sldMk cId="43400267" sldId="515"/>
            <ac:spMk id="23" creationId="{1BFD1B65-8112-4EF8-9BDA-36C56499D006}"/>
          </ac:spMkLst>
        </pc:spChg>
        <pc:spChg chg="add mod">
          <ac:chgData name="Pavel Uvarov" userId="a8806e27-4b71-4e54-8615-dbc5dff4feae" providerId="ADAL" clId="{AB6A70F0-9F59-4864-80DF-856C6FB19029}" dt="2021-03-03T15:06:09.436" v="868" actId="255"/>
          <ac:spMkLst>
            <pc:docMk/>
            <pc:sldMk cId="43400267" sldId="515"/>
            <ac:spMk id="24" creationId="{6CA0F9B6-0D6B-4BC2-9AA4-4C9A027378E7}"/>
          </ac:spMkLst>
        </pc:spChg>
        <pc:spChg chg="add mod">
          <ac:chgData name="Pavel Uvarov" userId="a8806e27-4b71-4e54-8615-dbc5dff4feae" providerId="ADAL" clId="{AB6A70F0-9F59-4864-80DF-856C6FB19029}" dt="2021-03-03T15:06:22.019" v="872" actId="1076"/>
          <ac:spMkLst>
            <pc:docMk/>
            <pc:sldMk cId="43400267" sldId="515"/>
            <ac:spMk id="25" creationId="{0DDAF4CC-3A0A-4237-8598-1411A7B629C2}"/>
          </ac:spMkLst>
        </pc:spChg>
        <pc:spChg chg="add mod">
          <ac:chgData name="Pavel Uvarov" userId="a8806e27-4b71-4e54-8615-dbc5dff4feae" providerId="ADAL" clId="{AB6A70F0-9F59-4864-80DF-856C6FB19029}" dt="2021-03-03T15:06:17.823" v="871" actId="1076"/>
          <ac:spMkLst>
            <pc:docMk/>
            <pc:sldMk cId="43400267" sldId="515"/>
            <ac:spMk id="26" creationId="{58FEE229-05CB-4C16-B15F-EE0DF69C3B76}"/>
          </ac:spMkLst>
        </pc:spChg>
        <pc:spChg chg="add mod">
          <ac:chgData name="Pavel Uvarov" userId="a8806e27-4b71-4e54-8615-dbc5dff4feae" providerId="ADAL" clId="{AB6A70F0-9F59-4864-80DF-856C6FB19029}" dt="2021-03-03T15:06:26.736" v="874" actId="1076"/>
          <ac:spMkLst>
            <pc:docMk/>
            <pc:sldMk cId="43400267" sldId="515"/>
            <ac:spMk id="27" creationId="{61AA7FC4-EFCC-44C2-8776-D602DB7BEEDD}"/>
          </ac:spMkLst>
        </pc:spChg>
        <pc:spChg chg="add mod">
          <ac:chgData name="Pavel Uvarov" userId="a8806e27-4b71-4e54-8615-dbc5dff4feae" providerId="ADAL" clId="{AB6A70F0-9F59-4864-80DF-856C6FB19029}" dt="2021-03-03T15:06:31.286" v="876" actId="1076"/>
          <ac:spMkLst>
            <pc:docMk/>
            <pc:sldMk cId="43400267" sldId="515"/>
            <ac:spMk id="28" creationId="{ABFB7B53-B832-4588-B327-B29D7BFC1FC5}"/>
          </ac:spMkLst>
        </pc:spChg>
        <pc:spChg chg="add mod">
          <ac:chgData name="Pavel Uvarov" userId="a8806e27-4b71-4e54-8615-dbc5dff4feae" providerId="ADAL" clId="{AB6A70F0-9F59-4864-80DF-856C6FB19029}" dt="2021-03-03T15:06:34.724" v="878" actId="1076"/>
          <ac:spMkLst>
            <pc:docMk/>
            <pc:sldMk cId="43400267" sldId="515"/>
            <ac:spMk id="29" creationId="{2D3FD0DD-C084-4EBB-875A-2237CCEC4A23}"/>
          </ac:spMkLst>
        </pc:spChg>
        <pc:spChg chg="add mod">
          <ac:chgData name="Pavel Uvarov" userId="a8806e27-4b71-4e54-8615-dbc5dff4feae" providerId="ADAL" clId="{AB6A70F0-9F59-4864-80DF-856C6FB19029}" dt="2021-03-03T15:06:38.835" v="880" actId="1076"/>
          <ac:spMkLst>
            <pc:docMk/>
            <pc:sldMk cId="43400267" sldId="515"/>
            <ac:spMk id="30" creationId="{36BDF6D8-80B5-42CF-B2B2-171E0BB644B7}"/>
          </ac:spMkLst>
        </pc:spChg>
        <pc:picChg chg="add del mod">
          <ac:chgData name="Pavel Uvarov" userId="a8806e27-4b71-4e54-8615-dbc5dff4feae" providerId="ADAL" clId="{AB6A70F0-9F59-4864-80DF-856C6FB19029}" dt="2021-03-03T15:05:36.186" v="861"/>
          <ac:picMkLst>
            <pc:docMk/>
            <pc:sldMk cId="43400267" sldId="515"/>
            <ac:picMk id="7" creationId="{6D4E84DA-4E38-41AE-8E76-CEEDCE6E7496}"/>
          </ac:picMkLst>
        </pc:picChg>
        <pc:picChg chg="del">
          <ac:chgData name="Pavel Uvarov" userId="a8806e27-4b71-4e54-8615-dbc5dff4feae" providerId="ADAL" clId="{AB6A70F0-9F59-4864-80DF-856C6FB19029}" dt="2021-03-02T07:28:38.429" v="123" actId="478"/>
          <ac:picMkLst>
            <pc:docMk/>
            <pc:sldMk cId="43400267" sldId="515"/>
            <ac:picMk id="7" creationId="{FB271472-922E-449C-8316-9116EC9C2264}"/>
          </ac:picMkLst>
        </pc:picChg>
        <pc:picChg chg="add del mod">
          <ac:chgData name="Pavel Uvarov" userId="a8806e27-4b71-4e54-8615-dbc5dff4feae" providerId="ADAL" clId="{AB6A70F0-9F59-4864-80DF-856C6FB19029}" dt="2021-03-03T15:05:37.250" v="862" actId="478"/>
          <ac:picMkLst>
            <pc:docMk/>
            <pc:sldMk cId="43400267" sldId="515"/>
            <ac:picMk id="8" creationId="{3A8FE2CF-D7ED-4BAF-9508-01B6E500B824}"/>
          </ac:picMkLst>
        </pc:picChg>
        <pc:picChg chg="add del mod">
          <ac:chgData name="Pavel Uvarov" userId="a8806e27-4b71-4e54-8615-dbc5dff4feae" providerId="ADAL" clId="{AB6A70F0-9F59-4864-80DF-856C6FB19029}" dt="2021-03-03T15:05:46.682" v="864"/>
          <ac:picMkLst>
            <pc:docMk/>
            <pc:sldMk cId="43400267" sldId="515"/>
            <ac:picMk id="16" creationId="{0963F6E2-3CE9-43DB-BA7C-1EB3AD733268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3T15:07:47.276" v="898" actId="1076"/>
        <pc:sldMkLst>
          <pc:docMk/>
          <pc:sldMk cId="3081055972" sldId="516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81055972" sldId="516"/>
            <ac:spMk id="2" creationId="{683B1F54-2225-4F10-8019-EE28FD8F4B33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81055972" sldId="516"/>
            <ac:spMk id="4" creationId="{66A4F72A-5ADE-4D56-84EB-146D4B03268B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081055972" sldId="516"/>
            <ac:spMk id="6" creationId="{76D56AE4-11B4-4E9E-89D1-7D44D5E855F4}"/>
          </ac:spMkLst>
        </pc:spChg>
        <pc:spChg chg="add mod">
          <ac:chgData name="Pavel Uvarov" userId="a8806e27-4b71-4e54-8615-dbc5dff4feae" providerId="ADAL" clId="{AB6A70F0-9F59-4864-80DF-856C6FB19029}" dt="2021-03-03T15:07:07.092" v="888" actId="1076"/>
          <ac:spMkLst>
            <pc:docMk/>
            <pc:sldMk cId="3081055972" sldId="516"/>
            <ac:spMk id="8" creationId="{E0306D05-6EC3-47ED-975D-F1F5A298A1E2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9" creationId="{90C5A8DA-212F-4E19-9698-438F49DFC549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0" creationId="{E7903D07-B4B0-41AC-A62A-EE7B25936837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1" creationId="{3F0BE5C3-DFA5-4060-B1B7-2EDF5115EC8F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2" creationId="{46C0FA6F-26FE-4BC3-924C-B3F1F97835D4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3" creationId="{24D53BD4-2FFC-4A6F-BFA2-5EAAFB3526DB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4" creationId="{72A720D6-FCF6-41AC-9FF1-90464CDF0A56}"/>
          </ac:spMkLst>
        </pc:spChg>
        <pc:spChg chg="add del mod">
          <ac:chgData name="Pavel Uvarov" userId="a8806e27-4b71-4e54-8615-dbc5dff4feae" providerId="ADAL" clId="{AB6A70F0-9F59-4864-80DF-856C6FB19029}" dt="2021-03-03T15:07:27.669" v="894"/>
          <ac:spMkLst>
            <pc:docMk/>
            <pc:sldMk cId="3081055972" sldId="516"/>
            <ac:spMk id="15" creationId="{1818C7C3-F997-4182-8855-0C90D763423E}"/>
          </ac:spMkLst>
        </pc:spChg>
        <pc:spChg chg="add mod">
          <ac:chgData name="Pavel Uvarov" userId="a8806e27-4b71-4e54-8615-dbc5dff4feae" providerId="ADAL" clId="{AB6A70F0-9F59-4864-80DF-856C6FB19029}" dt="2021-03-03T15:07:34.774" v="896" actId="1076"/>
          <ac:spMkLst>
            <pc:docMk/>
            <pc:sldMk cId="3081055972" sldId="516"/>
            <ac:spMk id="16" creationId="{FA28088F-F1CE-4760-BF55-58D0258E1A20}"/>
          </ac:spMkLst>
        </pc:spChg>
        <pc:spChg chg="add mod">
          <ac:chgData name="Pavel Uvarov" userId="a8806e27-4b71-4e54-8615-dbc5dff4feae" providerId="ADAL" clId="{AB6A70F0-9F59-4864-80DF-856C6FB19029}" dt="2021-03-03T15:07:47.276" v="898" actId="1076"/>
          <ac:spMkLst>
            <pc:docMk/>
            <pc:sldMk cId="3081055972" sldId="516"/>
            <ac:spMk id="17" creationId="{6E0A564A-F02C-4A63-9C4D-9240DE9E3B77}"/>
          </ac:spMkLst>
        </pc:spChg>
        <pc:spChg chg="add mod">
          <ac:chgData name="Pavel Uvarov" userId="a8806e27-4b71-4e54-8615-dbc5dff4feae" providerId="ADAL" clId="{AB6A70F0-9F59-4864-80DF-856C6FB19029}" dt="2021-03-03T15:07:39.077" v="897" actId="1076"/>
          <ac:spMkLst>
            <pc:docMk/>
            <pc:sldMk cId="3081055972" sldId="516"/>
            <ac:spMk id="18" creationId="{609850A6-9B3C-43FF-A40A-26A75321836B}"/>
          </ac:spMkLst>
        </pc:spChg>
        <pc:spChg chg="add mod">
          <ac:chgData name="Pavel Uvarov" userId="a8806e27-4b71-4e54-8615-dbc5dff4feae" providerId="ADAL" clId="{AB6A70F0-9F59-4864-80DF-856C6FB19029}" dt="2021-03-03T15:07:47.276" v="898" actId="1076"/>
          <ac:spMkLst>
            <pc:docMk/>
            <pc:sldMk cId="3081055972" sldId="516"/>
            <ac:spMk id="19" creationId="{1E6D148D-6FFF-4CEA-BA52-998D2B5434B4}"/>
          </ac:spMkLst>
        </pc:spChg>
        <pc:spChg chg="add mod">
          <ac:chgData name="Pavel Uvarov" userId="a8806e27-4b71-4e54-8615-dbc5dff4feae" providerId="ADAL" clId="{AB6A70F0-9F59-4864-80DF-856C6FB19029}" dt="2021-03-03T15:07:47.276" v="898" actId="1076"/>
          <ac:spMkLst>
            <pc:docMk/>
            <pc:sldMk cId="3081055972" sldId="516"/>
            <ac:spMk id="20" creationId="{18B6A799-5CA1-49F6-8162-D7E5E3F2554B}"/>
          </ac:spMkLst>
        </pc:spChg>
        <pc:spChg chg="add mod">
          <ac:chgData name="Pavel Uvarov" userId="a8806e27-4b71-4e54-8615-dbc5dff4feae" providerId="ADAL" clId="{AB6A70F0-9F59-4864-80DF-856C6FB19029}" dt="2021-03-03T15:07:47.276" v="898" actId="1076"/>
          <ac:spMkLst>
            <pc:docMk/>
            <pc:sldMk cId="3081055972" sldId="516"/>
            <ac:spMk id="21" creationId="{7725F9B7-942D-490E-B29E-D70EEED847CD}"/>
          </ac:spMkLst>
        </pc:spChg>
        <pc:spChg chg="add mod">
          <ac:chgData name="Pavel Uvarov" userId="a8806e27-4b71-4e54-8615-dbc5dff4feae" providerId="ADAL" clId="{AB6A70F0-9F59-4864-80DF-856C6FB19029}" dt="2021-03-03T15:07:47.276" v="898" actId="1076"/>
          <ac:spMkLst>
            <pc:docMk/>
            <pc:sldMk cId="3081055972" sldId="516"/>
            <ac:spMk id="22" creationId="{8568DCE8-E01C-4A68-B6A1-012C4D30506D}"/>
          </ac:spMkLst>
        </pc:spChg>
        <pc:picChg chg="add mod">
          <ac:chgData name="Pavel Uvarov" userId="a8806e27-4b71-4e54-8615-dbc5dff4feae" providerId="ADAL" clId="{AB6A70F0-9F59-4864-80DF-856C6FB19029}" dt="2021-03-03T15:07:26.619" v="893" actId="1076"/>
          <ac:picMkLst>
            <pc:docMk/>
            <pc:sldMk cId="3081055972" sldId="516"/>
            <ac:picMk id="7" creationId="{9A462BAA-AF28-4BAE-BA55-23EA245DF403}"/>
          </ac:picMkLst>
        </pc:picChg>
        <pc:picChg chg="del">
          <ac:chgData name="Pavel Uvarov" userId="a8806e27-4b71-4e54-8615-dbc5dff4feae" providerId="ADAL" clId="{AB6A70F0-9F59-4864-80DF-856C6FB19029}" dt="2021-03-02T07:28:55.198" v="130" actId="478"/>
          <ac:picMkLst>
            <pc:docMk/>
            <pc:sldMk cId="3081055972" sldId="516"/>
            <ac:picMk id="8" creationId="{3A8FE2CF-D7ED-4BAF-9508-01B6E500B824}"/>
          </ac:picMkLst>
        </pc:picChg>
      </pc:sldChg>
      <pc:sldChg chg="modSp new mod">
        <pc:chgData name="Pavel Uvarov" userId="a8806e27-4b71-4e54-8615-dbc5dff4feae" providerId="ADAL" clId="{AB6A70F0-9F59-4864-80DF-856C6FB19029}" dt="2021-03-02T08:09:28.984" v="352"/>
        <pc:sldMkLst>
          <pc:docMk/>
          <pc:sldMk cId="3362717891" sldId="517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362717891" sldId="517"/>
            <ac:spMk id="2" creationId="{6423773B-479C-4883-A655-12B1C480100D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362717891" sldId="517"/>
            <ac:spMk id="3" creationId="{F59D93B0-4D06-44A7-BEA9-6E48EE19BDD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362717891" sldId="517"/>
            <ac:spMk id="4" creationId="{999301E6-C1C4-45CB-97B4-9A06F26094EB}"/>
          </ac:spMkLst>
        </pc:spChg>
      </pc:sldChg>
      <pc:sldChg chg="addSp delSp modSp add mod">
        <pc:chgData name="Pavel Uvarov" userId="a8806e27-4b71-4e54-8615-dbc5dff4feae" providerId="ADAL" clId="{AB6A70F0-9F59-4864-80DF-856C6FB19029}" dt="2021-03-02T08:09:28.984" v="352"/>
        <pc:sldMkLst>
          <pc:docMk/>
          <pc:sldMk cId="3932087141" sldId="518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932087141" sldId="518"/>
            <ac:spMk id="2" creationId="{6423773B-479C-4883-A655-12B1C480100D}"/>
          </ac:spMkLst>
        </pc:spChg>
        <pc:spChg chg="del">
          <ac:chgData name="Pavel Uvarov" userId="a8806e27-4b71-4e54-8615-dbc5dff4feae" providerId="ADAL" clId="{AB6A70F0-9F59-4864-80DF-856C6FB19029}" dt="2021-03-02T07:36:12.396" v="178" actId="478"/>
          <ac:spMkLst>
            <pc:docMk/>
            <pc:sldMk cId="3932087141" sldId="518"/>
            <ac:spMk id="3" creationId="{F59D93B0-4D06-44A7-BEA9-6E48EE19BDD0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3932087141" sldId="518"/>
            <ac:spMk id="4" creationId="{999301E6-C1C4-45CB-97B4-9A06F26094EB}"/>
          </ac:spMkLst>
        </pc:spChg>
        <pc:spChg chg="add mod">
          <ac:chgData name="Pavel Uvarov" userId="a8806e27-4b71-4e54-8615-dbc5dff4feae" providerId="ADAL" clId="{AB6A70F0-9F59-4864-80DF-856C6FB19029}" dt="2021-03-02T08:09:28.984" v="352"/>
          <ac:spMkLst>
            <pc:docMk/>
            <pc:sldMk cId="3932087141" sldId="518"/>
            <ac:spMk id="6" creationId="{2C52C333-DDB9-49BB-B62F-1DB35CA3FDC1}"/>
          </ac:spMkLst>
        </pc:spChg>
        <pc:spChg chg="add mod">
          <ac:chgData name="Pavel Uvarov" userId="a8806e27-4b71-4e54-8615-dbc5dff4feae" providerId="ADAL" clId="{AB6A70F0-9F59-4864-80DF-856C6FB19029}" dt="2021-03-02T07:36:57.939" v="190" actId="14100"/>
          <ac:spMkLst>
            <pc:docMk/>
            <pc:sldMk cId="3932087141" sldId="518"/>
            <ac:spMk id="9" creationId="{596C9560-A775-4687-A653-E743C4DDC3AA}"/>
          </ac:spMkLst>
        </pc:spChg>
        <pc:spChg chg="add mod">
          <ac:chgData name="Pavel Uvarov" userId="a8806e27-4b71-4e54-8615-dbc5dff4feae" providerId="ADAL" clId="{AB6A70F0-9F59-4864-80DF-856C6FB19029}" dt="2021-03-02T07:37:06.682" v="193" actId="1076"/>
          <ac:spMkLst>
            <pc:docMk/>
            <pc:sldMk cId="3932087141" sldId="518"/>
            <ac:spMk id="10" creationId="{F107BA5C-6836-4CF1-B2F8-A5F82D09CBAC}"/>
          </ac:spMkLst>
        </pc:spChg>
        <pc:picChg chg="add mod">
          <ac:chgData name="Pavel Uvarov" userId="a8806e27-4b71-4e54-8615-dbc5dff4feae" providerId="ADAL" clId="{AB6A70F0-9F59-4864-80DF-856C6FB19029}" dt="2021-03-02T07:37:03.027" v="192" actId="1076"/>
          <ac:picMkLst>
            <pc:docMk/>
            <pc:sldMk cId="3932087141" sldId="518"/>
            <ac:picMk id="7" creationId="{5A9F69A1-2934-40A4-8048-C3762789CC5D}"/>
          </ac:picMkLst>
        </pc:picChg>
        <pc:picChg chg="add mod">
          <ac:chgData name="Pavel Uvarov" userId="a8806e27-4b71-4e54-8615-dbc5dff4feae" providerId="ADAL" clId="{AB6A70F0-9F59-4864-80DF-856C6FB19029}" dt="2021-03-02T07:36:58.533" v="191" actId="14100"/>
          <ac:picMkLst>
            <pc:docMk/>
            <pc:sldMk cId="3932087141" sldId="518"/>
            <ac:picMk id="8" creationId="{C3339ED9-EB1A-47A9-B1F0-D52FB9E61CE6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7:44:02.145" v="264" actId="1076"/>
        <pc:sldMkLst>
          <pc:docMk/>
          <pc:sldMk cId="3404221280" sldId="519"/>
        </pc:sldMkLst>
        <pc:spChg chg="del">
          <ac:chgData name="Pavel Uvarov" userId="a8806e27-4b71-4e54-8615-dbc5dff4feae" providerId="ADAL" clId="{AB6A70F0-9F59-4864-80DF-856C6FB19029}" dt="2021-03-02T07:40:23.451" v="222" actId="478"/>
          <ac:spMkLst>
            <pc:docMk/>
            <pc:sldMk cId="3404221280" sldId="519"/>
            <ac:spMk id="3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40:23.451" v="222" actId="478"/>
          <ac:spMkLst>
            <pc:docMk/>
            <pc:sldMk cId="3404221280" sldId="519"/>
            <ac:spMk id="4" creationId="{00000000-0000-0000-0000-000000000000}"/>
          </ac:spMkLst>
        </pc:spChg>
        <pc:spChg chg="mod">
          <ac:chgData name="Pavel Uvarov" userId="a8806e27-4b71-4e54-8615-dbc5dff4feae" providerId="ADAL" clId="{AB6A70F0-9F59-4864-80DF-856C6FB19029}" dt="2021-03-02T07:40:20.659" v="221" actId="20577"/>
          <ac:spMkLst>
            <pc:docMk/>
            <pc:sldMk cId="3404221280" sldId="519"/>
            <ac:spMk id="6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40:23.451" v="222" actId="478"/>
          <ac:spMkLst>
            <pc:docMk/>
            <pc:sldMk cId="3404221280" sldId="519"/>
            <ac:spMk id="7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40:23.451" v="222" actId="478"/>
          <ac:spMkLst>
            <pc:docMk/>
            <pc:sldMk cId="3404221280" sldId="519"/>
            <ac:spMk id="9" creationId="{00000000-0000-0000-0000-000000000000}"/>
          </ac:spMkLst>
        </pc:spChg>
        <pc:spChg chg="del">
          <ac:chgData name="Pavel Uvarov" userId="a8806e27-4b71-4e54-8615-dbc5dff4feae" providerId="ADAL" clId="{AB6A70F0-9F59-4864-80DF-856C6FB19029}" dt="2021-03-02T07:40:23.451" v="222" actId="478"/>
          <ac:spMkLst>
            <pc:docMk/>
            <pc:sldMk cId="3404221280" sldId="519"/>
            <ac:spMk id="10" creationId="{00000000-0000-0000-0000-000000000000}"/>
          </ac:spMkLst>
        </pc:spChg>
        <pc:spChg chg="add del">
          <ac:chgData name="Pavel Uvarov" userId="a8806e27-4b71-4e54-8615-dbc5dff4feae" providerId="ADAL" clId="{AB6A70F0-9F59-4864-80DF-856C6FB19029}" dt="2021-03-02T07:40:26.070" v="224" actId="22"/>
          <ac:spMkLst>
            <pc:docMk/>
            <pc:sldMk cId="3404221280" sldId="519"/>
            <ac:spMk id="12" creationId="{937B6CBA-6F60-4DC7-A586-4548237E0B5C}"/>
          </ac:spMkLst>
        </pc:spChg>
        <pc:spChg chg="add mod">
          <ac:chgData name="Pavel Uvarov" userId="a8806e27-4b71-4e54-8615-dbc5dff4feae" providerId="ADAL" clId="{AB6A70F0-9F59-4864-80DF-856C6FB19029}" dt="2021-03-02T07:41:20.093" v="244" actId="20577"/>
          <ac:spMkLst>
            <pc:docMk/>
            <pc:sldMk cId="3404221280" sldId="519"/>
            <ac:spMk id="14" creationId="{AA14B35E-6491-4485-9687-29E85C353330}"/>
          </ac:spMkLst>
        </pc:spChg>
        <pc:picChg chg="add del mod">
          <ac:chgData name="Pavel Uvarov" userId="a8806e27-4b71-4e54-8615-dbc5dff4feae" providerId="ADAL" clId="{AB6A70F0-9F59-4864-80DF-856C6FB19029}" dt="2021-03-02T07:42:54.327" v="248" actId="478"/>
          <ac:picMkLst>
            <pc:docMk/>
            <pc:sldMk cId="3404221280" sldId="519"/>
            <ac:picMk id="2050" creationId="{6ADCA344-912D-49D7-9997-236985466D3E}"/>
          </ac:picMkLst>
        </pc:picChg>
        <pc:picChg chg="add del mod">
          <ac:chgData name="Pavel Uvarov" userId="a8806e27-4b71-4e54-8615-dbc5dff4feae" providerId="ADAL" clId="{AB6A70F0-9F59-4864-80DF-856C6FB19029}" dt="2021-03-02T07:42:59.452" v="251" actId="21"/>
          <ac:picMkLst>
            <pc:docMk/>
            <pc:sldMk cId="3404221280" sldId="519"/>
            <ac:picMk id="2052" creationId="{C1AF2510-C0C6-43CB-A873-8FD6BF037A6D}"/>
          </ac:picMkLst>
        </pc:picChg>
        <pc:picChg chg="add mod">
          <ac:chgData name="Pavel Uvarov" userId="a8806e27-4b71-4e54-8615-dbc5dff4feae" providerId="ADAL" clId="{AB6A70F0-9F59-4864-80DF-856C6FB19029}" dt="2021-03-02T07:44:02.145" v="264" actId="1076"/>
          <ac:picMkLst>
            <pc:docMk/>
            <pc:sldMk cId="3404221280" sldId="519"/>
            <ac:picMk id="2054" creationId="{57D225D2-ED8B-4D6E-AE62-451FDA5B48FB}"/>
          </ac:picMkLst>
        </pc:picChg>
        <pc:cxnChg chg="del mod">
          <ac:chgData name="Pavel Uvarov" userId="a8806e27-4b71-4e54-8615-dbc5dff4feae" providerId="ADAL" clId="{AB6A70F0-9F59-4864-80DF-856C6FB19029}" dt="2021-03-02T07:40:23.451" v="222" actId="478"/>
          <ac:cxnSpMkLst>
            <pc:docMk/>
            <pc:sldMk cId="3404221280" sldId="519"/>
            <ac:cxnSpMk id="11" creationId="{00000000-0000-0000-0000-000000000000}"/>
          </ac:cxnSpMkLst>
        </pc:cxnChg>
        <pc:cxnChg chg="del mod">
          <ac:chgData name="Pavel Uvarov" userId="a8806e27-4b71-4e54-8615-dbc5dff4feae" providerId="ADAL" clId="{AB6A70F0-9F59-4864-80DF-856C6FB19029}" dt="2021-03-02T07:40:23.451" v="222" actId="478"/>
          <ac:cxnSpMkLst>
            <pc:docMk/>
            <pc:sldMk cId="3404221280" sldId="519"/>
            <ac:cxnSpMk id="13" creationId="{00000000-0000-0000-0000-000000000000}"/>
          </ac:cxnSpMkLst>
        </pc:cxnChg>
      </pc:sldChg>
      <pc:sldChg chg="new del">
        <pc:chgData name="Pavel Uvarov" userId="a8806e27-4b71-4e54-8615-dbc5dff4feae" providerId="ADAL" clId="{AB6A70F0-9F59-4864-80DF-856C6FB19029}" dt="2021-03-02T07:37:39.047" v="197" actId="680"/>
        <pc:sldMkLst>
          <pc:docMk/>
          <pc:sldMk cId="3620057658" sldId="519"/>
        </pc:sldMkLst>
      </pc:sldChg>
      <pc:sldChg chg="addSp modSp new mod">
        <pc:chgData name="Pavel Uvarov" userId="a8806e27-4b71-4e54-8615-dbc5dff4feae" providerId="ADAL" clId="{AB6A70F0-9F59-4864-80DF-856C6FB19029}" dt="2021-03-02T08:09:28.984" v="352"/>
        <pc:sldMkLst>
          <pc:docMk/>
          <pc:sldMk cId="2902368937" sldId="520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902368937" sldId="520"/>
            <ac:spMk id="2" creationId="{3CA484F2-EF2E-4866-87FC-0257FF8A7AC2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902368937" sldId="520"/>
            <ac:spMk id="3" creationId="{A343142C-F971-4DA9-8720-D73B8573B8D7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902368937" sldId="520"/>
            <ac:spMk id="4" creationId="{FCECA219-D10E-4756-AA5C-CAEF83767B9A}"/>
          </ac:spMkLst>
        </pc:spChg>
        <pc:picChg chg="add mod">
          <ac:chgData name="Pavel Uvarov" userId="a8806e27-4b71-4e54-8615-dbc5dff4feae" providerId="ADAL" clId="{AB6A70F0-9F59-4864-80DF-856C6FB19029}" dt="2021-03-02T07:43:11.577" v="262" actId="1076"/>
          <ac:picMkLst>
            <pc:docMk/>
            <pc:sldMk cId="2902368937" sldId="520"/>
            <ac:picMk id="5" creationId="{534D1E89-AC4E-47EF-8BE7-0954D13C4060}"/>
          </ac:picMkLst>
        </pc:picChg>
      </pc:sldChg>
      <pc:sldChg chg="addSp delSp modSp add mod">
        <pc:chgData name="Pavel Uvarov" userId="a8806e27-4b71-4e54-8615-dbc5dff4feae" providerId="ADAL" clId="{AB6A70F0-9F59-4864-80DF-856C6FB19029}" dt="2021-03-02T08:06:31.177" v="311"/>
        <pc:sldMkLst>
          <pc:docMk/>
          <pc:sldMk cId="132154387" sldId="521"/>
        </pc:sldMkLst>
        <pc:spChg chg="mod">
          <ac:chgData name="Pavel Uvarov" userId="a8806e27-4b71-4e54-8615-dbc5dff4feae" providerId="ADAL" clId="{AB6A70F0-9F59-4864-80DF-856C6FB19029}" dt="2021-03-02T08:06:31.177" v="311"/>
          <ac:spMkLst>
            <pc:docMk/>
            <pc:sldMk cId="132154387" sldId="521"/>
            <ac:spMk id="13" creationId="{0ABE462A-746A-4F19-B4F7-2B5121818250}"/>
          </ac:spMkLst>
        </pc:spChg>
        <pc:picChg chg="add del mod">
          <ac:chgData name="Pavel Uvarov" userId="a8806e27-4b71-4e54-8615-dbc5dff4feae" providerId="ADAL" clId="{AB6A70F0-9F59-4864-80DF-856C6FB19029}" dt="2021-03-02T08:06:17.709" v="305"/>
          <ac:picMkLst>
            <pc:docMk/>
            <pc:sldMk cId="132154387" sldId="521"/>
            <ac:picMk id="7" creationId="{F60F816A-1FAD-42FF-BDE9-B15DC8F89E58}"/>
          </ac:picMkLst>
        </pc:picChg>
        <pc:picChg chg="add mod">
          <ac:chgData name="Pavel Uvarov" userId="a8806e27-4b71-4e54-8615-dbc5dff4feae" providerId="ADAL" clId="{AB6A70F0-9F59-4864-80DF-856C6FB19029}" dt="2021-03-02T08:06:27.357" v="310" actId="1076"/>
          <ac:picMkLst>
            <pc:docMk/>
            <pc:sldMk cId="132154387" sldId="521"/>
            <ac:picMk id="8" creationId="{0D591470-6460-4B53-80E2-EA8BD3950BC6}"/>
          </ac:picMkLst>
        </pc:picChg>
        <pc:picChg chg="del">
          <ac:chgData name="Pavel Uvarov" userId="a8806e27-4b71-4e54-8615-dbc5dff4feae" providerId="ADAL" clId="{AB6A70F0-9F59-4864-80DF-856C6FB19029}" dt="2021-03-02T08:06:22.013" v="309" actId="478"/>
          <ac:picMkLst>
            <pc:docMk/>
            <pc:sldMk cId="132154387" sldId="521"/>
            <ac:picMk id="15" creationId="{A778B227-2327-499D-820D-E0B552745419}"/>
          </ac:picMkLst>
        </pc:picChg>
        <pc:picChg chg="del">
          <ac:chgData name="Pavel Uvarov" userId="a8806e27-4b71-4e54-8615-dbc5dff4feae" providerId="ADAL" clId="{AB6A70F0-9F59-4864-80DF-856C6FB19029}" dt="2021-03-02T08:06:18.654" v="306" actId="478"/>
          <ac:picMkLst>
            <pc:docMk/>
            <pc:sldMk cId="132154387" sldId="521"/>
            <ac:picMk id="17" creationId="{1E75F73E-363E-4551-961E-BD5EB4B25D47}"/>
          </ac:picMkLst>
        </pc:picChg>
      </pc:sldChg>
      <pc:sldChg chg="modSp add del mod">
        <pc:chgData name="Pavel Uvarov" userId="a8806e27-4b71-4e54-8615-dbc5dff4feae" providerId="ADAL" clId="{AB6A70F0-9F59-4864-80DF-856C6FB19029}" dt="2021-03-02T08:07:40.807" v="335" actId="47"/>
        <pc:sldMkLst>
          <pc:docMk/>
          <pc:sldMk cId="2728013023" sldId="522"/>
        </pc:sldMkLst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728013023" sldId="522"/>
            <ac:spMk id="2" creationId="{AFFDA3DB-6331-4E51-88DB-101EAE635EEC}"/>
          </ac:spMkLst>
        </pc:spChg>
        <pc:spChg chg="mod">
          <ac:chgData name="Pavel Uvarov" userId="a8806e27-4b71-4e54-8615-dbc5dff4feae" providerId="ADAL" clId="{AB6A70F0-9F59-4864-80DF-856C6FB19029}" dt="2021-03-02T08:09:28.984" v="352"/>
          <ac:spMkLst>
            <pc:docMk/>
            <pc:sldMk cId="2728013023" sldId="522"/>
            <ac:spMk id="3" creationId="{540380B5-A8B2-4DB4-ABCC-E37E76E89711}"/>
          </ac:spMkLst>
        </pc:spChg>
        <pc:spChg chg="mod">
          <ac:chgData name="Pavel Uvarov" userId="a8806e27-4b71-4e54-8615-dbc5dff4feae" providerId="ADAL" clId="{AB6A70F0-9F59-4864-80DF-856C6FB19029}" dt="2021-03-02T08:09:47.578" v="360" actId="1076"/>
          <ac:spMkLst>
            <pc:docMk/>
            <pc:sldMk cId="2728013023" sldId="522"/>
            <ac:spMk id="4" creationId="{BE8231BF-A3E9-41F0-8AB7-F335BFA4C1EC}"/>
          </ac:spMkLst>
        </pc:spChg>
        <pc:spChg chg="del mod">
          <ac:chgData name="Pavel Uvarov" userId="a8806e27-4b71-4e54-8615-dbc5dff4feae" providerId="ADAL" clId="{AB6A70F0-9F59-4864-80DF-856C6FB19029}" dt="2021-03-02T08:08:46.083" v="346" actId="478"/>
          <ac:spMkLst>
            <pc:docMk/>
            <pc:sldMk cId="2728013023" sldId="522"/>
            <ac:spMk id="7" creationId="{54A2105B-6C6A-4A7E-96A4-09EBEB93D0F7}"/>
          </ac:spMkLst>
        </pc:spChg>
        <pc:spChg chg="add del mod">
          <ac:chgData name="Pavel Uvarov" userId="a8806e27-4b71-4e54-8615-dbc5dff4feae" providerId="ADAL" clId="{AB6A70F0-9F59-4864-80DF-856C6FB19029}" dt="2021-03-02T08:10:09.021" v="367" actId="21"/>
          <ac:spMkLst>
            <pc:docMk/>
            <pc:sldMk cId="2728013023" sldId="522"/>
            <ac:spMk id="8" creationId="{6E07EA4A-6A24-48AD-905F-00559F22F799}"/>
          </ac:spMkLst>
        </pc:spChg>
        <pc:spChg chg="mod">
          <ac:chgData name="Pavel Uvarov" userId="a8806e27-4b71-4e54-8615-dbc5dff4feae" providerId="ADAL" clId="{AB6A70F0-9F59-4864-80DF-856C6FB19029}" dt="2021-03-02T08:06:46.379" v="313" actId="27636"/>
          <ac:spMkLst>
            <pc:docMk/>
            <pc:sldMk cId="2728013023" sldId="522"/>
            <ac:spMk id="211" creationId="{00000000-0000-0000-0000-000000000000}"/>
          </ac:spMkLst>
        </pc:spChg>
        <pc:picChg chg="del">
          <ac:chgData name="Pavel Uvarov" userId="a8806e27-4b71-4e54-8615-dbc5dff4feae" providerId="ADAL" clId="{AB6A70F0-9F59-4864-80DF-856C6FB19029}" dt="2021-03-02T08:08:40.696" v="344" actId="478"/>
          <ac:picMkLst>
            <pc:docMk/>
            <pc:sldMk cId="2728013023" sldId="522"/>
            <ac:picMk id="6" creationId="{42142846-EFBB-441C-B30E-B0EA4962F2F6}"/>
          </ac:picMkLst>
        </pc:picChg>
      </pc:sldChg>
      <pc:sldChg chg="new del">
        <pc:chgData name="Pavel Uvarov" userId="a8806e27-4b71-4e54-8615-dbc5dff4feae" providerId="ADAL" clId="{AB6A70F0-9F59-4864-80DF-856C6FB19029}" dt="2021-03-02T08:09:25.848" v="351" actId="680"/>
        <pc:sldMkLst>
          <pc:docMk/>
          <pc:sldMk cId="2091508835" sldId="523"/>
        </pc:sldMkLst>
      </pc:sldChg>
      <pc:sldChg chg="addSp new mod">
        <pc:chgData name="Pavel Uvarov" userId="a8806e27-4b71-4e54-8615-dbc5dff4feae" providerId="ADAL" clId="{AB6A70F0-9F59-4864-80DF-856C6FB19029}" dt="2021-03-03T17:30:01.395" v="961" actId="22"/>
        <pc:sldMkLst>
          <pc:docMk/>
          <pc:sldMk cId="3181068238" sldId="523"/>
        </pc:sldMkLst>
        <pc:picChg chg="add">
          <ac:chgData name="Pavel Uvarov" userId="a8806e27-4b71-4e54-8615-dbc5dff4feae" providerId="ADAL" clId="{AB6A70F0-9F59-4864-80DF-856C6FB19029}" dt="2021-03-03T17:30:01.395" v="961" actId="22"/>
          <ac:picMkLst>
            <pc:docMk/>
            <pc:sldMk cId="3181068238" sldId="523"/>
            <ac:picMk id="6" creationId="{2BAA1EF1-D4A4-467B-B3D2-172EEA2014CB}"/>
          </ac:picMkLst>
        </pc:picChg>
      </pc:sldChg>
      <pc:sldMasterChg chg="addSldLayout delSldLayout">
        <pc:chgData name="Pavel Uvarov" userId="a8806e27-4b71-4e54-8615-dbc5dff4feae" providerId="ADAL" clId="{AB6A70F0-9F59-4864-80DF-856C6FB19029}" dt="2021-03-02T08:08:52.239" v="348" actId="47"/>
        <pc:sldMasterMkLst>
          <pc:docMk/>
          <pc:sldMasterMk cId="2855529258" sldId="2147483695"/>
        </pc:sldMasterMkLst>
        <pc:sldLayoutChg chg="del">
          <pc:chgData name="Pavel Uvarov" userId="a8806e27-4b71-4e54-8615-dbc5dff4feae" providerId="ADAL" clId="{AB6A70F0-9F59-4864-80DF-856C6FB19029}" dt="2021-03-02T08:07:40.807" v="335" actId="47"/>
          <pc:sldLayoutMkLst>
            <pc:docMk/>
            <pc:sldMasterMk cId="2855529258" sldId="2147483695"/>
            <pc:sldLayoutMk cId="2044754387" sldId="2147483742"/>
          </pc:sldLayoutMkLst>
        </pc:sldLayoutChg>
        <pc:sldLayoutChg chg="del">
          <pc:chgData name="Pavel Uvarov" userId="a8806e27-4b71-4e54-8615-dbc5dff4feae" providerId="ADAL" clId="{AB6A70F0-9F59-4864-80DF-856C6FB19029}" dt="2021-03-02T08:08:52.239" v="348" actId="47"/>
          <pc:sldLayoutMkLst>
            <pc:docMk/>
            <pc:sldMasterMk cId="2855529258" sldId="2147483695"/>
            <pc:sldLayoutMk cId="2465534101" sldId="2147483742"/>
          </pc:sldLayoutMkLst>
        </pc:sldLayoutChg>
        <pc:sldLayoutChg chg="add del">
          <pc:chgData name="Pavel Uvarov" userId="a8806e27-4b71-4e54-8615-dbc5dff4feae" providerId="ADAL" clId="{AB6A70F0-9F59-4864-80DF-856C6FB19029}" dt="2021-03-02T07:50:53.266" v="286" actId="2696"/>
          <pc:sldLayoutMkLst>
            <pc:docMk/>
            <pc:sldMasterMk cId="2855529258" sldId="2147483695"/>
            <pc:sldLayoutMk cId="3625475792" sldId="2147483742"/>
          </pc:sldLayoutMkLst>
        </pc:sldLayoutChg>
      </pc:sldMasterChg>
    </pc:docChg>
  </pc:docChgLst>
  <pc:docChgLst>
    <pc:chgData name="Maxim Remizov" userId="f0cb1633-b411-4b96-9d45-51f0f766d77c" providerId="ADAL" clId="{BC8B8A14-5993-472C-A2F6-99BF0136D61E}"/>
    <pc:docChg chg="undo custSel modSld">
      <pc:chgData name="Maxim Remizov" userId="f0cb1633-b411-4b96-9d45-51f0f766d77c" providerId="ADAL" clId="{BC8B8A14-5993-472C-A2F6-99BF0136D61E}" dt="2021-09-21T20:30:22.629" v="65" actId="20577"/>
      <pc:docMkLst>
        <pc:docMk/>
      </pc:docMkLst>
      <pc:sldChg chg="modSp mod">
        <pc:chgData name="Maxim Remizov" userId="f0cb1633-b411-4b96-9d45-51f0f766d77c" providerId="ADAL" clId="{BC8B8A14-5993-472C-A2F6-99BF0136D61E}" dt="2021-09-21T20:30:22.629" v="65" actId="20577"/>
        <pc:sldMkLst>
          <pc:docMk/>
          <pc:sldMk cId="1184765781" sldId="449"/>
        </pc:sldMkLst>
        <pc:spChg chg="mod">
          <ac:chgData name="Maxim Remizov" userId="f0cb1633-b411-4b96-9d45-51f0f766d77c" providerId="ADAL" clId="{BC8B8A14-5993-472C-A2F6-99BF0136D61E}" dt="2021-09-21T20:30:12.894" v="53" actId="20577"/>
          <ac:spMkLst>
            <pc:docMk/>
            <pc:sldMk cId="1184765781" sldId="449"/>
            <ac:spMk id="3" creationId="{00000000-0000-0000-0000-000000000000}"/>
          </ac:spMkLst>
        </pc:spChg>
        <pc:spChg chg="mod">
          <ac:chgData name="Maxim Remizov" userId="f0cb1633-b411-4b96-9d45-51f0f766d77c" providerId="ADAL" clId="{BC8B8A14-5993-472C-A2F6-99BF0136D61E}" dt="2021-09-21T20:30:22.629" v="65" actId="20577"/>
          <ac:spMkLst>
            <pc:docMk/>
            <pc:sldMk cId="1184765781" sldId="449"/>
            <ac:spMk id="4" creationId="{00000000-0000-0000-0000-000000000000}"/>
          </ac:spMkLst>
        </pc:spChg>
      </pc:sldChg>
    </pc:docChg>
  </pc:docChgLst>
  <pc:docChgLst>
    <pc:chgData name="Artem Sidorov" userId="d3467e86-1661-4bc1-b244-830746fa1e5c" providerId="ADAL" clId="{4FB09A93-DB7C-4F9D-9FC5-06D370866734}"/>
    <pc:docChg chg="custSel modSld">
      <pc:chgData name="Artem Sidorov" userId="d3467e86-1661-4bc1-b244-830746fa1e5c" providerId="ADAL" clId="{4FB09A93-DB7C-4F9D-9FC5-06D370866734}" dt="2022-03-02T11:09:03.600" v="0" actId="478"/>
      <pc:docMkLst>
        <pc:docMk/>
      </pc:docMkLst>
      <pc:sldChg chg="delSp mod">
        <pc:chgData name="Artem Sidorov" userId="d3467e86-1661-4bc1-b244-830746fa1e5c" providerId="ADAL" clId="{4FB09A93-DB7C-4F9D-9FC5-06D370866734}" dt="2022-03-02T11:09:03.600" v="0" actId="478"/>
        <pc:sldMkLst>
          <pc:docMk/>
          <pc:sldMk cId="3932087141" sldId="518"/>
        </pc:sldMkLst>
        <pc:spChg chg="del">
          <ac:chgData name="Artem Sidorov" userId="d3467e86-1661-4bc1-b244-830746fa1e5c" providerId="ADAL" clId="{4FB09A93-DB7C-4F9D-9FC5-06D370866734}" dt="2022-03-02T11:09:03.600" v="0" actId="478"/>
          <ac:spMkLst>
            <pc:docMk/>
            <pc:sldMk cId="3932087141" sldId="518"/>
            <ac:spMk id="6" creationId="{2C52C333-DDB9-49BB-B62F-1DB35CA3FDC1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10-19T16:51:59.082" idx="1">
    <p:pos x="3072" y="2516"/>
    <p:text>REDISIGN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78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25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9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65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1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1175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129606" y="446485"/>
            <a:ext cx="6875859" cy="4161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4437983" y="6500812"/>
            <a:ext cx="259104" cy="2678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876440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  <p:sldLayoutId id="2147483742" r:id="rId19"/>
    <p:sldLayoutId id="2147483743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/authenticating-to-github/generating-a-new-ssh-key-and-adding-it-to-the-ssh-agent" TargetMode="External"/><Relationship Id="rId2" Type="http://schemas.openxmlformats.org/officeDocument/2006/relationships/hyperlink" Target="https://github.com/settings/keys" TargetMode="Externa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ignor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gitbranching.js.org/" TargetMode="External"/><Relationship Id="rId7" Type="http://schemas.openxmlformats.org/officeDocument/2006/relationships/hyperlink" Target="http://rogerdudler.github.io/git-guide/index.html" TargetMode="External"/><Relationship Id="rId2" Type="http://schemas.openxmlformats.org/officeDocument/2006/relationships/hyperlink" Target="https://githowto.com/ru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-scm.com/doc" TargetMode="External"/><Relationship Id="rId5" Type="http://schemas.openxmlformats.org/officeDocument/2006/relationships/hyperlink" Target="https://git-scm.com/book/ru/v2/&#1042;&#1077;&#1090;&#1074;&#1083;&#1077;&#1085;&#1080;&#1077;-&#1074;-Git-&#1054;&#1089;&#1085;&#1086;&#1074;&#1099;-&#1074;&#1077;&#1090;&#1074;&#1083;&#1077;&#1085;&#1080;&#1103;-&#1080;-&#1089;&#1083;&#1080;&#1103;&#1085;&#1080;&#1103;" TargetMode="External"/><Relationship Id="rId4" Type="http://schemas.openxmlformats.org/officeDocument/2006/relationships/hyperlink" Target="https://learn.epam.com/detailsPage?id=16d7f2e7-cc80-4870-928e-400723f732bb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TabNine.tabnine-vscode" TargetMode="External"/><Relationship Id="rId3" Type="http://schemas.openxmlformats.org/officeDocument/2006/relationships/hyperlink" Target="https://marketplace.visualstudio.com/items?itemName=streetsidesoftware.code-spell-checker" TargetMode="External"/><Relationship Id="rId7" Type="http://schemas.openxmlformats.org/officeDocument/2006/relationships/hyperlink" Target="https://marketplace.visualstudio.com/items?itemName=esbenp.prettier-vscode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marketplace.visualstudio.com/items?itemName=ritwickdey.LiveServer" TargetMode="External"/><Relationship Id="rId5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marketplace.visualstudio.com/items?itemName=dbaeumer.vscode-eslint" TargetMode="External"/><Relationship Id="rId9" Type="http://schemas.openxmlformats.org/officeDocument/2006/relationships/hyperlink" Target="https://marketplace.visualstudio.com/items?itemName=formulahendry.code-runner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1114151"/>
          </a:xfrm>
        </p:spPr>
        <p:txBody>
          <a:bodyPr/>
          <a:lstStyle/>
          <a:p>
            <a:r>
              <a:rPr lang="en-US" sz="4100" dirty="0"/>
              <a:t>VERSIN CONTROL</a:t>
            </a:r>
          </a:p>
          <a:p>
            <a:r>
              <a:rPr lang="en-US" dirty="0"/>
              <a:t>GIT</a:t>
            </a:r>
            <a:endParaRPr lang="en-US" sz="4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31825" y="4453468"/>
            <a:ext cx="6488113" cy="369332"/>
          </a:xfrm>
        </p:spPr>
        <p:txBody>
          <a:bodyPr/>
          <a:lstStyle/>
          <a:p>
            <a:r>
              <a:rPr lang="en-US" dirty="0" smtClean="0"/>
              <a:t>Popov Matvey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Spring, </a:t>
            </a:r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/>
              <a:t>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B47AA6-222E-45D4-886D-57C8196BD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Репозиторий</a:t>
            </a:r>
            <a:r>
              <a:rPr lang="ru-RU" dirty="0"/>
              <a:t>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сущность git, представляющая собой директорию, где хранятся изначальные состояния файлов и история их изменения</a:t>
            </a:r>
            <a:endParaRPr lang="en-US" b="0" dirty="0">
              <a:latin typeface="+mn-lt"/>
              <a:ea typeface="+mn-ea"/>
              <a:cs typeface="+mn-cs"/>
              <a:sym typeface="Helvetica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Коммит</a:t>
            </a:r>
            <a:r>
              <a:rPr lang="ru-RU" dirty="0"/>
              <a:t>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фиксирование изменений файлов репозитория.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endParaRPr lang="en-US" dirty="0"/>
          </a:p>
        </p:txBody>
      </p:sp>
      <p:pic>
        <p:nvPicPr>
          <p:cNvPr id="12" name="pasted-image.png">
            <a:extLst>
              <a:ext uri="{FF2B5EF4-FFF2-40B4-BE49-F238E27FC236}">
                <a16:creationId xmlns:a16="http://schemas.microsoft.com/office/drawing/2014/main" xmlns="" id="{CC5A6ED5-B010-494D-B635-8CD3E399C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22" y="2508283"/>
            <a:ext cx="6599356" cy="40958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5246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E63001-FA8A-426C-A1B4-18829E638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Подход Git к хранению данных похож на набор снимков миниатюрной файловой системы</a:t>
            </a:r>
            <a:endParaRPr lang="en-US" b="0" i="0" dirty="0">
              <a:solidFill>
                <a:srgbClr val="4E443C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Каждый раз, когда вы делаете коммит, то есть сохраняете состояние своего проекта в Git, система запоминает, как выглядит каждый файл в этот момент, и сохраняет ссылку на этот снимок.</a:t>
            </a:r>
            <a:endParaRPr lang="en-US" dirty="0"/>
          </a:p>
        </p:txBody>
      </p:sp>
      <p:pic>
        <p:nvPicPr>
          <p:cNvPr id="4098" name="Picture 2" descr="Хранение данных как снимков проекта во времени">
            <a:extLst>
              <a:ext uri="{FF2B5EF4-FFF2-40B4-BE49-F238E27FC236}">
                <a16:creationId xmlns:a16="http://schemas.microsoft.com/office/drawing/2014/main" xmlns="" id="{578289AD-30A0-4635-B9E5-897525AC5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87040"/>
            <a:ext cx="76200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284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423773B-479C-4883-A655-12B1C4801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9D93B0-4D06-44A7-BEA9-6E48EE19B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Add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— добавление нового или изменённого файла в индекс.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Status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— информация о текущем состоянии локального репозитория.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Commit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— фиксированные изменения на соответствующей ветке.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Remote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удаленный git-репозиторий, расположенный на сервере.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Local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локальный git-репозиторий, расположенный на рабочем компьютере.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Merge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слияние веток.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Push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«отправка» локальной ветки на </a:t>
            </a:r>
            <a:r>
              <a:rPr lang="ru-RU" dirty="0"/>
              <a:t>remote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Pull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«получение» ветки из </a:t>
            </a:r>
            <a:r>
              <a:rPr lang="ru-RU" dirty="0"/>
              <a:t>remote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.</a:t>
            </a: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/>
            </a:pPr>
            <a:endParaRPr lang="ru-RU" b="0" dirty="0">
              <a:latin typeface="+mn-lt"/>
              <a:ea typeface="+mn-ea"/>
              <a:cs typeface="+mn-cs"/>
              <a:sym typeface="Helvetica Light"/>
            </a:endParaRPr>
          </a:p>
          <a:p>
            <a:pPr marL="342900" indent="-342900" algn="l" defTabSz="384175">
              <a:spcBef>
                <a:spcPts val="0"/>
              </a:spcBef>
              <a:buFont typeface="Arial" panose="020B0604020202020204" pitchFamily="34" charset="0"/>
              <a:buChar char="•"/>
              <a:defRPr sz="21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ru-RU" dirty="0"/>
              <a:t>Clone 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 клонирование </a:t>
            </a:r>
            <a:r>
              <a:rPr lang="ru-RU" dirty="0"/>
              <a:t>remote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-репозитория в </a:t>
            </a:r>
            <a:r>
              <a:rPr lang="ru-RU" dirty="0"/>
              <a:t>local</a:t>
            </a:r>
            <a:r>
              <a:rPr lang="ru-RU" b="0" dirty="0">
                <a:latin typeface="+mn-lt"/>
                <a:ea typeface="+mn-ea"/>
                <a:cs typeface="+mn-cs"/>
                <a:sym typeface="Helvetica Light"/>
              </a:rPr>
              <a:t>-репозиторий.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9301E6-C1C4-45CB-97B4-9A06F2609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1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423773B-479C-4883-A655-12B1C4801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9301E6-C1C4-45CB-97B4-9A06F2609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 files to commit</a:t>
            </a: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xmlns="" id="{5A9F69A1-2934-40A4-8048-C3762789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558" y="3825498"/>
            <a:ext cx="5697656" cy="3193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ng">
            <a:extLst>
              <a:ext uri="{FF2B5EF4-FFF2-40B4-BE49-F238E27FC236}">
                <a16:creationId xmlns:a16="http://schemas.microsoft.com/office/drawing/2014/main" xmlns="" id="{C3339ED9-EB1A-47A9-B1F0-D52FB9E6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4" y="932688"/>
            <a:ext cx="5607844" cy="348049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86">
            <a:extLst>
              <a:ext uri="{FF2B5EF4-FFF2-40B4-BE49-F238E27FC236}">
                <a16:creationId xmlns:a16="http://schemas.microsoft.com/office/drawing/2014/main" xmlns="" id="{596C9560-A775-4687-A653-E743C4DDC3AA}"/>
              </a:ext>
            </a:extLst>
          </p:cNvPr>
          <p:cNvSpPr/>
          <p:nvPr/>
        </p:nvSpPr>
        <p:spPr>
          <a:xfrm>
            <a:off x="5590459" y="1123340"/>
            <a:ext cx="3037100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250" dirty="0"/>
              <a:t>Commit 1:</a:t>
            </a:r>
          </a:p>
          <a:p>
            <a:pPr algn="l">
              <a:defRPr sz="3200"/>
            </a:pPr>
            <a:r>
              <a:rPr sz="2250" dirty="0" err="1"/>
              <a:t>Добавлены</a:t>
            </a:r>
            <a:r>
              <a:rPr sz="2250" dirty="0"/>
              <a:t> </a:t>
            </a:r>
            <a:r>
              <a:rPr sz="2250" dirty="0" err="1"/>
              <a:t>картинки</a:t>
            </a:r>
            <a:r>
              <a:rPr sz="2250" dirty="0"/>
              <a:t>, </a:t>
            </a:r>
            <a:r>
              <a:rPr sz="2250" dirty="0" err="1"/>
              <a:t>книги</a:t>
            </a:r>
            <a:r>
              <a:rPr sz="2250" dirty="0"/>
              <a:t> и index.html</a:t>
            </a:r>
          </a:p>
        </p:txBody>
      </p:sp>
      <p:sp>
        <p:nvSpPr>
          <p:cNvPr id="10" name="Shape 187">
            <a:extLst>
              <a:ext uri="{FF2B5EF4-FFF2-40B4-BE49-F238E27FC236}">
                <a16:creationId xmlns:a16="http://schemas.microsoft.com/office/drawing/2014/main" xmlns="" id="{F107BA5C-6836-4CF1-B2F8-A5F82D09CBAC}"/>
              </a:ext>
            </a:extLst>
          </p:cNvPr>
          <p:cNvSpPr/>
          <p:nvPr/>
        </p:nvSpPr>
        <p:spPr>
          <a:xfrm>
            <a:off x="5590459" y="4571591"/>
            <a:ext cx="3037100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250" dirty="0"/>
              <a:t>Commit 2:</a:t>
            </a:r>
          </a:p>
          <a:p>
            <a:pPr algn="l">
              <a:defRPr sz="3200"/>
            </a:pPr>
            <a:r>
              <a:rPr sz="2250" dirty="0" err="1"/>
              <a:t>Добавлено</a:t>
            </a:r>
            <a:r>
              <a:rPr sz="2250" dirty="0"/>
              <a:t> </a:t>
            </a:r>
            <a:r>
              <a:rPr sz="2250" dirty="0" err="1"/>
              <a:t>всё</a:t>
            </a:r>
            <a:r>
              <a:rPr sz="2250" dirty="0"/>
              <a:t> </a:t>
            </a:r>
            <a:r>
              <a:rPr sz="2250" dirty="0" err="1"/>
              <a:t>остальное</a:t>
            </a:r>
            <a:endParaRPr sz="2250" dirty="0"/>
          </a:p>
        </p:txBody>
      </p:sp>
    </p:spTree>
    <p:extLst>
      <p:ext uri="{BB962C8B-B14F-4D97-AF65-F5344CB8AC3E}">
        <p14:creationId xmlns:p14="http://schemas.microsoft.com/office/powerpoint/2010/main" val="3932087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/>
              <a:t>Add files to commit</a:t>
            </a:r>
          </a:p>
        </p:txBody>
      </p:sp>
      <p:pic>
        <p:nvPicPr>
          <p:cNvPr id="12" name="pasted-image.png">
            <a:extLst>
              <a:ext uri="{FF2B5EF4-FFF2-40B4-BE49-F238E27FC236}">
                <a16:creationId xmlns:a16="http://schemas.microsoft.com/office/drawing/2014/main" xmlns="" id="{66BD46FA-71BF-4A4F-8EEC-8652628B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66" y="1710035"/>
            <a:ext cx="7179469" cy="44559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92">
            <a:extLst>
              <a:ext uri="{FF2B5EF4-FFF2-40B4-BE49-F238E27FC236}">
                <a16:creationId xmlns:a16="http://schemas.microsoft.com/office/drawing/2014/main" xmlns="" id="{6E6191DE-3BF8-4872-B0E3-B1B9AA00C54D}"/>
              </a:ext>
            </a:extLst>
          </p:cNvPr>
          <p:cNvSpPr/>
          <p:nvPr/>
        </p:nvSpPr>
        <p:spPr>
          <a:xfrm>
            <a:off x="1542769" y="4635816"/>
            <a:ext cx="3028201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git add </a:t>
            </a:r>
            <a:r>
              <a:rPr sz="1266" dirty="0" err="1"/>
              <a:t>js</a:t>
            </a:r>
            <a:r>
              <a:rPr sz="1266" dirty="0"/>
              <a:t> styles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1266" dirty="0" err="1"/>
              <a:t>Только</a:t>
            </a:r>
            <a:r>
              <a:rPr sz="1266" dirty="0"/>
              <a:t> </a:t>
            </a:r>
            <a:r>
              <a:rPr sz="1266" dirty="0" err="1"/>
              <a:t>эти</a:t>
            </a:r>
            <a:r>
              <a:rPr sz="1266" dirty="0"/>
              <a:t> </a:t>
            </a:r>
            <a:r>
              <a:rPr sz="1266" dirty="0" err="1"/>
              <a:t>файлы</a:t>
            </a:r>
            <a:r>
              <a:rPr sz="1266" dirty="0"/>
              <a:t> </a:t>
            </a:r>
            <a:r>
              <a:rPr sz="1266" dirty="0" err="1"/>
              <a:t>добавлены</a:t>
            </a:r>
            <a:r>
              <a:rPr sz="1266" dirty="0"/>
              <a:t> в commit</a:t>
            </a:r>
          </a:p>
        </p:txBody>
      </p:sp>
      <p:sp>
        <p:nvSpPr>
          <p:cNvPr id="15" name="Shape 191">
            <a:extLst>
              <a:ext uri="{FF2B5EF4-FFF2-40B4-BE49-F238E27FC236}">
                <a16:creationId xmlns:a16="http://schemas.microsoft.com/office/drawing/2014/main" xmlns="" id="{60AC3DD9-4DB5-4503-847C-85EF0EAC390F}"/>
              </a:ext>
            </a:extLst>
          </p:cNvPr>
          <p:cNvSpPr/>
          <p:nvPr/>
        </p:nvSpPr>
        <p:spPr>
          <a:xfrm>
            <a:off x="4598789" y="2531566"/>
            <a:ext cx="1788135" cy="892969"/>
          </a:xfrm>
          <a:prstGeom prst="rect">
            <a:avLst/>
          </a:prstGeom>
          <a:ln w="762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62690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/>
              <a:t>Git tree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xmlns="" id="{AA14B35E-6491-4485-9687-29E85C35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16" y="1136022"/>
            <a:ext cx="8430768" cy="3663167"/>
          </a:xfrm>
        </p:spPr>
        <p:txBody>
          <a:bodyPr>
            <a:noAutofit/>
          </a:bodyPr>
          <a:lstStyle/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 работаете над сайтом.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 создаете ветку для новой статьи, которую вы пишете.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 работаете в этой ветке.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В этот момент вы получаете сообщение, что обнаружена критическая ошибка, требующая скорейшего исправления. Ваши действия: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Переключиться на основную ветку.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Создать ветку для добавления исправления.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После тестирования слить ветку содержащую исправление с основной веткой.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Переключиться назад в ту ветку, где вы пишете статью и продолжить работать.</a:t>
            </a:r>
            <a:endParaRPr lang="en-US" dirty="0"/>
          </a:p>
        </p:txBody>
      </p:sp>
      <p:pic>
        <p:nvPicPr>
          <p:cNvPr id="2054" name="Picture 6" descr="Git Checkout | Atlassian Git Tutorial">
            <a:extLst>
              <a:ext uri="{FF2B5EF4-FFF2-40B4-BE49-F238E27FC236}">
                <a16:creationId xmlns:a16="http://schemas.microsoft.com/office/drawing/2014/main" xmlns="" id="{57D225D2-ED8B-4D6E-AE62-451FDA5B4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91" y="5017204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21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CA484F2-EF2E-4866-87FC-0257FF8A7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43142C-F971-4DA9-8720-D73B8573B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CECA219-D10E-4756-AA5C-CAEF83767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 tree</a:t>
            </a:r>
          </a:p>
        </p:txBody>
      </p:sp>
      <p:pic>
        <p:nvPicPr>
          <p:cNvPr id="5" name="Picture 4" descr="Git Branches: List, Create, Switch to, Merge, Push, &amp; Delete">
            <a:extLst>
              <a:ext uri="{FF2B5EF4-FFF2-40B4-BE49-F238E27FC236}">
                <a16:creationId xmlns:a16="http://schemas.microsoft.com/office/drawing/2014/main" xmlns="" id="{534D1E89-AC4E-47EF-8BE7-0954D13C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5607"/>
            <a:ext cx="9144000" cy="46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36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en-US" dirty="0"/>
              <a:t>GIT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ABE462A-746A-4F19-B4F7-2B5121818250}"/>
              </a:ext>
            </a:extLst>
          </p:cNvPr>
          <p:cNvSpPr txBox="1"/>
          <p:nvPr/>
        </p:nvSpPr>
        <p:spPr>
          <a:xfrm>
            <a:off x="3414319" y="1738152"/>
            <a:ext cx="4613944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1. git clone *origin-</a:t>
            </a:r>
            <a:r>
              <a:rPr lang="en-US" dirty="0" err="1"/>
              <a:t>url</a:t>
            </a:r>
            <a:r>
              <a:rPr lang="en-US" dirty="0"/>
              <a:t>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2. code *filename*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3. git add *filename*</a:t>
            </a:r>
            <a:br>
              <a:rPr lang="en-US" dirty="0"/>
            </a:br>
            <a:r>
              <a:rPr lang="en-US" dirty="0"/>
              <a:t>   git commit -m *comment*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4. git push origin *branch*</a:t>
            </a:r>
          </a:p>
        </p:txBody>
      </p:sp>
      <p:pic>
        <p:nvPicPr>
          <p:cNvPr id="15" name="pasted-image.png">
            <a:extLst>
              <a:ext uri="{FF2B5EF4-FFF2-40B4-BE49-F238E27FC236}">
                <a16:creationId xmlns:a16="http://schemas.microsoft.com/office/drawing/2014/main" xmlns="" id="{A778B227-2327-499D-820D-E0B55274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4" y="1398903"/>
            <a:ext cx="2437139" cy="431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ng">
            <a:extLst>
              <a:ext uri="{FF2B5EF4-FFF2-40B4-BE49-F238E27FC236}">
                <a16:creationId xmlns:a16="http://schemas.microsoft.com/office/drawing/2014/main" xmlns="" id="{1E75F73E-363E-4551-961E-BD5EB4B2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54" y="1551303"/>
            <a:ext cx="2437139" cy="43118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5653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en-US" dirty="0"/>
              <a:t>GIT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ABE462A-746A-4F19-B4F7-2B5121818250}"/>
              </a:ext>
            </a:extLst>
          </p:cNvPr>
          <p:cNvSpPr txBox="1"/>
          <p:nvPr/>
        </p:nvSpPr>
        <p:spPr>
          <a:xfrm>
            <a:off x="3414319" y="1738152"/>
            <a:ext cx="4613944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1. git clone *origin-</a:t>
            </a:r>
            <a:r>
              <a:rPr lang="en-US" dirty="0" err="1"/>
              <a:t>url</a:t>
            </a:r>
            <a:r>
              <a:rPr lang="en-US" dirty="0"/>
              <a:t>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2. code *filename*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3. git checkout -b new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  git add *filename*</a:t>
            </a:r>
            <a:br>
              <a:rPr lang="en-US" dirty="0"/>
            </a:br>
            <a:r>
              <a:rPr lang="en-US" dirty="0"/>
              <a:t>   git commit -m *comment*</a:t>
            </a:r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lnSpc>
                <a:spcPct val="15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4. git push origin new</a:t>
            </a:r>
          </a:p>
        </p:txBody>
      </p:sp>
      <p:pic>
        <p:nvPicPr>
          <p:cNvPr id="8" name="pasted-image.png">
            <a:extLst>
              <a:ext uri="{FF2B5EF4-FFF2-40B4-BE49-F238E27FC236}">
                <a16:creationId xmlns:a16="http://schemas.microsoft.com/office/drawing/2014/main" xmlns="" id="{0D591470-6460-4B53-80E2-EA8BD395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1" y="1233181"/>
            <a:ext cx="2571021" cy="47829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215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en-US" dirty="0"/>
              <a:t>GIT</a:t>
            </a:r>
          </a:p>
        </p:txBody>
      </p:sp>
      <p:sp>
        <p:nvSpPr>
          <p:cNvPr id="15" name="Shape 211">
            <a:extLst>
              <a:ext uri="{FF2B5EF4-FFF2-40B4-BE49-F238E27FC236}">
                <a16:creationId xmlns:a16="http://schemas.microsoft.com/office/drawing/2014/main" xmlns="" id="{E21011F1-7073-427A-84EC-105C30C9637F}"/>
              </a:ext>
            </a:extLst>
          </p:cNvPr>
          <p:cNvSpPr txBox="1">
            <a:spLocks/>
          </p:cNvSpPr>
          <p:nvPr/>
        </p:nvSpPr>
        <p:spPr>
          <a:xfrm>
            <a:off x="359484" y="5145905"/>
            <a:ext cx="8425032" cy="1358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83418">
              <a:lnSpc>
                <a:spcPct val="150000"/>
              </a:lnSpc>
              <a:defRPr sz="2208" b="1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 b="1" dirty="0">
                <a:latin typeface="Courier"/>
                <a:ea typeface="Courier"/>
                <a:cs typeface="Courier"/>
                <a:sym typeface="Courier"/>
              </a:rPr>
              <a:t>Developer 0:</a:t>
            </a:r>
          </a:p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 dirty="0">
                <a:latin typeface="Courier"/>
                <a:ea typeface="Courier"/>
                <a:cs typeface="Courier"/>
                <a:sym typeface="Courier"/>
              </a:rPr>
              <a:t>$ git push origin master</a:t>
            </a:r>
          </a:p>
          <a:p>
            <a:pPr defTabSz="283418">
              <a:lnSpc>
                <a:spcPct val="150000"/>
              </a:lnSpc>
              <a:defRPr sz="2208" b="1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 b="1" dirty="0">
                <a:latin typeface="Courier"/>
                <a:ea typeface="Courier"/>
                <a:cs typeface="Courier"/>
                <a:sym typeface="Courier"/>
              </a:rPr>
              <a:t>Developer 1:</a:t>
            </a:r>
          </a:p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 dirty="0">
                <a:latin typeface="Courier"/>
                <a:ea typeface="Courier"/>
                <a:cs typeface="Courier"/>
                <a:sym typeface="Courier"/>
              </a:rPr>
              <a:t>$ git pull &amp;&amp; git push origin master</a:t>
            </a:r>
          </a:p>
        </p:txBody>
      </p:sp>
      <p:pic>
        <p:nvPicPr>
          <p:cNvPr id="17" name="pasted-image.png">
            <a:extLst>
              <a:ext uri="{FF2B5EF4-FFF2-40B4-BE49-F238E27FC236}">
                <a16:creationId xmlns:a16="http://schemas.microsoft.com/office/drawing/2014/main" xmlns="" id="{2AE4E634-5CE8-4E08-89CF-3A3ADC4F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8" y="1016578"/>
            <a:ext cx="4534844" cy="43444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5486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grpSp>
        <p:nvGrpSpPr>
          <p:cNvPr id="5" name="Group 24"/>
          <p:cNvGrpSpPr/>
          <p:nvPr/>
        </p:nvGrpSpPr>
        <p:grpSpPr>
          <a:xfrm>
            <a:off x="357780" y="1435606"/>
            <a:ext cx="7780439" cy="424289"/>
            <a:chOff x="357780" y="1435606"/>
            <a:chExt cx="7780439" cy="424289"/>
          </a:xfrm>
        </p:grpSpPr>
        <p:sp>
          <p:nvSpPr>
            <p:cNvPr id="6" name="TextBox 5"/>
            <p:cNvSpPr txBox="1"/>
            <p:nvPr/>
          </p:nvSpPr>
          <p:spPr>
            <a:xfrm>
              <a:off x="823019" y="1459785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Why version control</a:t>
              </a:r>
              <a:endParaRPr lang="en-US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7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8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10" name="Group 23"/>
          <p:cNvGrpSpPr/>
          <p:nvPr/>
        </p:nvGrpSpPr>
        <p:grpSpPr>
          <a:xfrm>
            <a:off x="357780" y="2067708"/>
            <a:ext cx="7780439" cy="424289"/>
            <a:chOff x="357780" y="2067708"/>
            <a:chExt cx="7780439" cy="424289"/>
          </a:xfrm>
        </p:grpSpPr>
        <p:sp>
          <p:nvSpPr>
            <p:cNvPr id="11" name="TextBox 10"/>
            <p:cNvSpPr txBox="1"/>
            <p:nvPr/>
          </p:nvSpPr>
          <p:spPr>
            <a:xfrm>
              <a:off x="823019" y="2091887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Repository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12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13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15" name="Group 22"/>
          <p:cNvGrpSpPr/>
          <p:nvPr/>
        </p:nvGrpSpPr>
        <p:grpSpPr>
          <a:xfrm>
            <a:off x="357780" y="2699810"/>
            <a:ext cx="7780439" cy="424289"/>
            <a:chOff x="357780" y="2699810"/>
            <a:chExt cx="7780439" cy="424289"/>
          </a:xfrm>
        </p:grpSpPr>
        <p:sp>
          <p:nvSpPr>
            <p:cNvPr id="16" name="TextBox 15"/>
            <p:cNvSpPr txBox="1"/>
            <p:nvPr/>
          </p:nvSpPr>
          <p:spPr>
            <a:xfrm>
              <a:off x="823019" y="2723989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Commit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17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18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0" name="Group 21"/>
          <p:cNvGrpSpPr/>
          <p:nvPr/>
        </p:nvGrpSpPr>
        <p:grpSpPr>
          <a:xfrm>
            <a:off x="357780" y="3331912"/>
            <a:ext cx="7780439" cy="424290"/>
            <a:chOff x="357780" y="3331911"/>
            <a:chExt cx="7780439" cy="424290"/>
          </a:xfrm>
        </p:grpSpPr>
        <p:sp>
          <p:nvSpPr>
            <p:cNvPr id="21" name="TextBox 20"/>
            <p:cNvSpPr txBox="1"/>
            <p:nvPr/>
          </p:nvSpPr>
          <p:spPr>
            <a:xfrm>
              <a:off x="823019" y="3356091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Git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22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23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5" name="Group 20"/>
          <p:cNvGrpSpPr/>
          <p:nvPr/>
        </p:nvGrpSpPr>
        <p:grpSpPr>
          <a:xfrm>
            <a:off x="357780" y="3964014"/>
            <a:ext cx="7780439" cy="424290"/>
            <a:chOff x="357780" y="3964014"/>
            <a:chExt cx="7780439" cy="424290"/>
          </a:xfrm>
        </p:grpSpPr>
        <p:sp>
          <p:nvSpPr>
            <p:cNvPr id="26" name="TextBox 25"/>
            <p:cNvSpPr txBox="1"/>
            <p:nvPr/>
          </p:nvSpPr>
          <p:spPr>
            <a:xfrm>
              <a:off x="823019" y="3988194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GitHub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27" name="Group 65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28" name="Oval 66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30" name="Group 19"/>
          <p:cNvGrpSpPr/>
          <p:nvPr/>
        </p:nvGrpSpPr>
        <p:grpSpPr>
          <a:xfrm>
            <a:off x="357780" y="4596118"/>
            <a:ext cx="7780439" cy="424290"/>
            <a:chOff x="357780" y="4596118"/>
            <a:chExt cx="7780439" cy="424290"/>
          </a:xfrm>
        </p:grpSpPr>
        <p:sp>
          <p:nvSpPr>
            <p:cNvPr id="31" name="TextBox 30"/>
            <p:cNvSpPr txBox="1"/>
            <p:nvPr/>
          </p:nvSpPr>
          <p:spPr>
            <a:xfrm>
              <a:off x="823019" y="4620298"/>
              <a:ext cx="731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2000" dirty="0">
                  <a:solidFill>
                    <a:srgbClr val="444444"/>
                  </a:solidFill>
                  <a:latin typeface="Trebuchet MS"/>
                  <a:cs typeface="Trebuchet MS"/>
                </a:rPr>
                <a:t>Pull requests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2" name="Group 70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33" name="Oval 71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50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FFDA3DB-6331-4E51-88DB-101EAE635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E8231BF-A3E9-41F0-8AB7-F335BFA4C1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 merge </a:t>
            </a:r>
            <a:r>
              <a:rPr lang="ru-RU" dirty="0"/>
              <a:t>конфликты</a:t>
            </a:r>
            <a:endParaRPr lang="en-US" dirty="0"/>
          </a:p>
        </p:txBody>
      </p:sp>
      <p:pic>
        <p:nvPicPr>
          <p:cNvPr id="6" name="pasted-image.png">
            <a:extLst>
              <a:ext uri="{FF2B5EF4-FFF2-40B4-BE49-F238E27FC236}">
                <a16:creationId xmlns:a16="http://schemas.microsoft.com/office/drawing/2014/main" xmlns="" id="{42142846-EFBB-441C-B30E-B0EA4962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17" y="1055425"/>
            <a:ext cx="7671967" cy="42988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16">
            <a:extLst>
              <a:ext uri="{FF2B5EF4-FFF2-40B4-BE49-F238E27FC236}">
                <a16:creationId xmlns:a16="http://schemas.microsoft.com/office/drawing/2014/main" xmlns="" id="{54A2105B-6C6A-4A7E-96A4-09EBEB93D0F7}"/>
              </a:ext>
            </a:extLst>
          </p:cNvPr>
          <p:cNvSpPr txBox="1">
            <a:spLocks/>
          </p:cNvSpPr>
          <p:nvPr/>
        </p:nvSpPr>
        <p:spPr>
          <a:xfrm>
            <a:off x="359484" y="5246063"/>
            <a:ext cx="8425032" cy="1358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>
                <a:latin typeface="Courier"/>
                <a:ea typeface="Courier"/>
                <a:cs typeface="Courier"/>
                <a:sym typeface="Courier"/>
              </a:rPr>
              <a:t>$ git merge master</a:t>
            </a:r>
          </a:p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>
                <a:latin typeface="Courier"/>
                <a:ea typeface="Courier"/>
                <a:cs typeface="Courier"/>
                <a:sym typeface="Courier"/>
              </a:rPr>
              <a:t>Auto-merging main.js</a:t>
            </a:r>
          </a:p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>
                <a:latin typeface="Courier"/>
                <a:ea typeface="Courier"/>
                <a:cs typeface="Courier"/>
                <a:sym typeface="Courier"/>
              </a:rPr>
              <a:t>CONFLICT (content): Merge conflict in main.js</a:t>
            </a:r>
          </a:p>
          <a:p>
            <a:pPr defTabSz="283418">
              <a:lnSpc>
                <a:spcPct val="150000"/>
              </a:lnSpc>
              <a:defRPr sz="220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208">
                <a:latin typeface="Courier"/>
                <a:ea typeface="Courier"/>
                <a:cs typeface="Courier"/>
                <a:sym typeface="Courier"/>
              </a:rPr>
              <a:t>Automatic merge failed; fix conflicts and then commit the result.</a:t>
            </a:r>
          </a:p>
        </p:txBody>
      </p:sp>
    </p:spTree>
    <p:extLst>
      <p:ext uri="{BB962C8B-B14F-4D97-AF65-F5344CB8AC3E}">
        <p14:creationId xmlns:p14="http://schemas.microsoft.com/office/powerpoint/2010/main" val="72096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FFDA3DB-6331-4E51-88DB-101EAE635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0380B5-A8B2-4DB4-ABCC-E37E76E8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b="1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main.js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&lt;&lt;&lt;&lt;&lt;&lt;&lt; HEAD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   function (a, b, c)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=======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   function (a)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&gt;&gt;&gt;&gt;&gt;&gt;&gt; master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defRPr b="1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main.js (resolved)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function (a, b, c)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dirty="0"/>
          </a:p>
          <a:p>
            <a:pPr algn="l">
              <a:defRPr b="1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git </a:t>
            </a:r>
            <a:r>
              <a:rPr lang="en-US" dirty="0" err="1"/>
              <a:t>comands</a:t>
            </a:r>
            <a:endParaRPr lang="en-US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$ git add main.js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$ git commit -m "Resolve merge-conflicts"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E8231BF-A3E9-41F0-8AB7-F335BFA4C1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 merge </a:t>
            </a:r>
            <a:r>
              <a:rPr lang="ru-RU" dirty="0"/>
              <a:t>конфликты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3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7" y="1502836"/>
            <a:ext cx="8839594" cy="278306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160514" y="6358160"/>
            <a:ext cx="6556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Сцена 1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930F4D5E-323B-47B0-B894-BDA2C27302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Контроль версий с </a:t>
            </a:r>
            <a:r>
              <a:rPr lang="en-US" dirty="0"/>
              <a:t>GIT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160514" y="6358160"/>
            <a:ext cx="6556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Сцена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CAE6B6-CCD7-4841-B4C7-BD0A4E76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69" y="1581980"/>
            <a:ext cx="8574862" cy="444895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690FCD93-7442-4785-82D2-4E0DAB4ED4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Контроль версий с </a:t>
            </a:r>
            <a:r>
              <a:rPr lang="en-US" dirty="0"/>
              <a:t>GIT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160514" y="6358160"/>
            <a:ext cx="6556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Сцена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EF3F92-90D4-4760-BB9E-B730C34E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6" y="1369055"/>
            <a:ext cx="8273789" cy="448270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AFF6D445-A7E4-4CE2-B094-6F5121AA7D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Контроль версий с </a:t>
            </a:r>
            <a:r>
              <a:rPr lang="en-US" dirty="0"/>
              <a:t>GIT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43" y="1403888"/>
            <a:ext cx="5885914" cy="489266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415578-3F22-4E79-A588-B7BE220B08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2688"/>
            <a:ext cx="9144001" cy="580926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8832B348-8684-4BE1-A20D-C13675829D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/ </a:t>
            </a:r>
            <a:r>
              <a:rPr lang="ru-RU" dirty="0"/>
              <a:t>Главная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688"/>
            <a:ext cx="9144001" cy="580926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A6DB47A3-724F-40A2-9BAB-1496DB3EFA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/ </a:t>
            </a:r>
            <a:r>
              <a:rPr lang="ru-RU" dirty="0"/>
              <a:t>Создание репозитория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ctrTitle"/>
          </p:nvPr>
        </p:nvSpPr>
        <p:spPr>
          <a:xfrm>
            <a:off x="892969" y="-1085805"/>
            <a:ext cx="7358063" cy="2321719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26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688"/>
            <a:ext cx="9144001" cy="58092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82DD60F-8B26-4EC6-A15B-DA90A14B04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/ </a:t>
            </a:r>
            <a:r>
              <a:rPr lang="ru-RU" dirty="0"/>
              <a:t>Репозиторий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547556" y="983405"/>
            <a:ext cx="8048888" cy="4680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>
              <a:defRPr sz="3200"/>
            </a:lvl1pPr>
          </a:lstStyle>
          <a:p>
            <a:r>
              <a:rPr sz="2250" dirty="0" err="1"/>
              <a:t>Система</a:t>
            </a:r>
            <a:r>
              <a:rPr sz="2250" dirty="0"/>
              <a:t> </a:t>
            </a:r>
            <a:r>
              <a:rPr sz="2250" dirty="0" err="1"/>
              <a:t>учёта</a:t>
            </a:r>
            <a:r>
              <a:rPr sz="2250" dirty="0"/>
              <a:t> </a:t>
            </a:r>
            <a:r>
              <a:rPr sz="2250" dirty="0" err="1"/>
              <a:t>ошибок</a:t>
            </a:r>
            <a:r>
              <a:rPr sz="2250" dirty="0"/>
              <a:t>.</a:t>
            </a:r>
          </a:p>
        </p:txBody>
      </p:sp>
      <p:pic>
        <p:nvPicPr>
          <p:cNvPr id="26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55" y="1363609"/>
            <a:ext cx="8313490" cy="52816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45538EC3-9219-4632-9663-A4694B3EA2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/ Issues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8" name="pasted-image.png">
            <a:extLst>
              <a:ext uri="{FF2B5EF4-FFF2-40B4-BE49-F238E27FC236}">
                <a16:creationId xmlns:a16="http://schemas.microsoft.com/office/drawing/2014/main" xmlns="" id="{F908151F-2814-4258-8A1A-F684A122E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0" y="1870412"/>
            <a:ext cx="8626580" cy="27159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822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ctrTitle"/>
          </p:nvPr>
        </p:nvSpPr>
        <p:spPr>
          <a:xfrm>
            <a:off x="108802" y="-1331517"/>
            <a:ext cx="8926397" cy="2321719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547556" y="983405"/>
            <a:ext cx="8048888" cy="4680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>
              <a:defRPr sz="3200"/>
            </a:lvl1pPr>
          </a:lstStyle>
          <a:p>
            <a:r>
              <a:rPr sz="2250"/>
              <a:t>Запросы на принятие изменений.</a:t>
            </a:r>
          </a:p>
        </p:txBody>
      </p:sp>
      <p:pic>
        <p:nvPicPr>
          <p:cNvPr id="26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50" y="1467465"/>
            <a:ext cx="8041794" cy="510902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246829CA-2FF8-4993-8587-5399034BDF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/ Pull Request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subTitle" sz="quarter" idx="1"/>
          </p:nvPr>
        </p:nvSpPr>
        <p:spPr>
          <a:xfrm>
            <a:off x="452697" y="1272447"/>
            <a:ext cx="8238607" cy="377321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  <a:buSzPct val="100000"/>
            </a:pPr>
            <a:r>
              <a:rPr lang="en-US" dirty="0"/>
              <a:t>SSH-key (Secure Shell Key) – </a:t>
            </a:r>
            <a:r>
              <a:rPr lang="ru-RU" dirty="0"/>
              <a:t>код, позволяющий удаленному серверу распознать КТО этот пользователь и КАКИЕ ПРАВА он имеет, и организовать безопасное соединение (например, в случае передачи файлов)</a:t>
            </a:r>
          </a:p>
          <a:p>
            <a:pPr algn="l">
              <a:lnSpc>
                <a:spcPct val="120000"/>
              </a:lnSpc>
              <a:buSzPct val="100000"/>
            </a:pPr>
            <a:endParaRPr lang="ru-RU" dirty="0"/>
          </a:p>
          <a:p>
            <a:pPr algn="l">
              <a:lnSpc>
                <a:spcPct val="120000"/>
              </a:lnSpc>
              <a:buSzPct val="100000"/>
            </a:pPr>
            <a:r>
              <a:rPr lang="ru-RU" sz="2250" dirty="0"/>
              <a:t>Состоит из двух частей – публичной (</a:t>
            </a:r>
            <a:r>
              <a:rPr lang="en-US" sz="2250" dirty="0"/>
              <a:t>id_rsa.pub</a:t>
            </a:r>
            <a:r>
              <a:rPr lang="ru-RU" sz="2250" dirty="0"/>
              <a:t>)</a:t>
            </a:r>
            <a:r>
              <a:rPr lang="en-US" sz="2250" dirty="0"/>
              <a:t> </a:t>
            </a:r>
            <a:r>
              <a:rPr lang="ru-RU" sz="2250" dirty="0"/>
              <a:t>и приватной (</a:t>
            </a:r>
            <a:r>
              <a:rPr lang="en-US" sz="2250" dirty="0" err="1"/>
              <a:t>id_rsa</a:t>
            </a:r>
            <a:r>
              <a:rPr lang="ru-RU" sz="2250" dirty="0"/>
              <a:t>). Публичную можно передавать другим пользователям, приватная должна храниться на локальном компьютере пользователя.</a:t>
            </a:r>
            <a:endParaRPr lang="en-US" sz="2250" dirty="0"/>
          </a:p>
          <a:p>
            <a:pPr algn="l">
              <a:lnSpc>
                <a:spcPct val="120000"/>
              </a:lnSpc>
              <a:buSzPct val="100000"/>
            </a:pPr>
            <a:endParaRPr lang="en-US" dirty="0"/>
          </a:p>
          <a:p>
            <a:pPr algn="l">
              <a:lnSpc>
                <a:spcPct val="120000"/>
              </a:lnSpc>
              <a:buSzPct val="100000"/>
            </a:pPr>
            <a:r>
              <a:rPr lang="ru-RU" dirty="0"/>
              <a:t>Команды:</a:t>
            </a:r>
            <a:endParaRPr lang="en-US" dirty="0"/>
          </a:p>
          <a:p>
            <a:pPr algn="l">
              <a:lnSpc>
                <a:spcPct val="120000"/>
              </a:lnSpc>
              <a:buSzPct val="100000"/>
            </a:pPr>
            <a:r>
              <a:rPr lang="de-DE" b="1" i="0" dirty="0">
                <a:solidFill>
                  <a:srgbClr val="000000"/>
                </a:solidFill>
                <a:effectLst/>
                <a:latin typeface="-apple-system"/>
              </a:rPr>
              <a:t>ssh-keygen -t rsa -b 2048</a:t>
            </a:r>
            <a:r>
              <a:rPr lang="ru-RU" dirty="0">
                <a:solidFill>
                  <a:srgbClr val="1F1F1F"/>
                </a:solidFill>
                <a:latin typeface="menlo"/>
              </a:rPr>
              <a:t>// </a:t>
            </a:r>
            <a:r>
              <a:rPr lang="en-US" dirty="0">
                <a:solidFill>
                  <a:srgbClr val="1F1F1F"/>
                </a:solidFill>
                <a:latin typeface="menlo"/>
              </a:rPr>
              <a:t>generate key</a:t>
            </a:r>
            <a:endParaRPr lang="en-US" i="0" dirty="0">
              <a:solidFill>
                <a:srgbClr val="1F1F1F"/>
              </a:solidFill>
              <a:effectLst/>
              <a:latin typeface="menlo"/>
            </a:endParaRPr>
          </a:p>
          <a:p>
            <a:pPr algn="l">
              <a:lnSpc>
                <a:spcPct val="120000"/>
              </a:lnSpc>
              <a:buSzPct val="100000"/>
            </a:pPr>
            <a:r>
              <a:rPr lang="en-US" b="1" i="0" dirty="0">
                <a:solidFill>
                  <a:srgbClr val="1F1F1F"/>
                </a:solidFill>
                <a:effectLst/>
                <a:latin typeface="menlo"/>
              </a:rPr>
              <a:t>cat ~/.</a:t>
            </a:r>
            <a:r>
              <a:rPr lang="en-US" b="1" i="0" dirty="0" err="1">
                <a:solidFill>
                  <a:srgbClr val="1F1F1F"/>
                </a:solidFill>
                <a:effectLst/>
                <a:latin typeface="menlo"/>
              </a:rPr>
              <a:t>ssh</a:t>
            </a:r>
            <a:r>
              <a:rPr lang="en-US" b="1" i="0" dirty="0">
                <a:solidFill>
                  <a:srgbClr val="1F1F1F"/>
                </a:solidFill>
                <a:effectLst/>
                <a:latin typeface="menlo"/>
              </a:rPr>
              <a:t>/id_rsa.pub| clip</a:t>
            </a:r>
            <a:r>
              <a:rPr lang="ru-RU" b="1" i="0" dirty="0">
                <a:solidFill>
                  <a:srgbClr val="1F1F1F"/>
                </a:solidFill>
                <a:effectLst/>
                <a:latin typeface="menlo"/>
              </a:rPr>
              <a:t>  </a:t>
            </a:r>
            <a:r>
              <a:rPr lang="ru-RU" i="0" dirty="0">
                <a:solidFill>
                  <a:srgbClr val="1F1F1F"/>
                </a:solidFill>
                <a:effectLst/>
                <a:latin typeface="menlo"/>
              </a:rPr>
              <a:t>// </a:t>
            </a:r>
            <a:r>
              <a:rPr lang="en-US" i="0" dirty="0">
                <a:solidFill>
                  <a:srgbClr val="1F1F1F"/>
                </a:solidFill>
                <a:effectLst/>
                <a:latin typeface="menlo"/>
              </a:rPr>
              <a:t>copy to clipboard</a:t>
            </a:r>
            <a:endParaRPr lang="ru-RU" i="0" dirty="0">
              <a:solidFill>
                <a:srgbClr val="1F1F1F"/>
              </a:solidFill>
              <a:effectLst/>
              <a:latin typeface="menlo"/>
            </a:endParaRPr>
          </a:p>
          <a:p>
            <a:pPr algn="l">
              <a:lnSpc>
                <a:spcPct val="120000"/>
              </a:lnSpc>
              <a:buSzPct val="100000"/>
            </a:pPr>
            <a:endParaRPr lang="ru-RU" b="1" dirty="0">
              <a:solidFill>
                <a:srgbClr val="1F1F1F"/>
              </a:solidFill>
              <a:latin typeface="menlo"/>
            </a:endParaRPr>
          </a:p>
          <a:p>
            <a:pPr algn="l">
              <a:lnSpc>
                <a:spcPct val="120000"/>
              </a:lnSpc>
              <a:buSzPct val="100000"/>
            </a:pPr>
            <a:r>
              <a:rPr lang="en-US" i="0" dirty="0">
                <a:solidFill>
                  <a:srgbClr val="1F1F1F"/>
                </a:solidFill>
                <a:effectLst/>
                <a:latin typeface="menlo"/>
                <a:hlinkClick r:id="rId2"/>
              </a:rPr>
              <a:t>https://github.com/settings/keys</a:t>
            </a:r>
            <a:r>
              <a:rPr lang="ru-RU" i="0" dirty="0">
                <a:solidFill>
                  <a:srgbClr val="1F1F1F"/>
                </a:solidFill>
                <a:effectLst/>
                <a:latin typeface="menlo"/>
              </a:rPr>
              <a:t> -</a:t>
            </a:r>
            <a:r>
              <a:rPr lang="en-US" i="0" dirty="0">
                <a:solidFill>
                  <a:srgbClr val="1F1F1F"/>
                </a:solidFill>
                <a:effectLst/>
                <a:latin typeface="menlo"/>
              </a:rPr>
              <a:t>&gt; </a:t>
            </a:r>
            <a:r>
              <a:rPr lang="en-US" dirty="0">
                <a:solidFill>
                  <a:srgbClr val="1F1F1F"/>
                </a:solidFill>
                <a:latin typeface="menlo"/>
              </a:rPr>
              <a:t>New SSH key -&gt; </a:t>
            </a:r>
            <a:r>
              <a:rPr lang="ru-RU" dirty="0">
                <a:solidFill>
                  <a:srgbClr val="1F1F1F"/>
                </a:solidFill>
                <a:latin typeface="menlo"/>
              </a:rPr>
              <a:t>добавьте любой </a:t>
            </a:r>
            <a:r>
              <a:rPr lang="en-US" dirty="0">
                <a:solidFill>
                  <a:srgbClr val="1F1F1F"/>
                </a:solidFill>
                <a:latin typeface="menlo"/>
              </a:rPr>
              <a:t>title </a:t>
            </a:r>
            <a:r>
              <a:rPr lang="ru-RU" dirty="0">
                <a:solidFill>
                  <a:srgbClr val="1F1F1F"/>
                </a:solidFill>
                <a:latin typeface="menlo"/>
              </a:rPr>
              <a:t>и вставьте ключ</a:t>
            </a:r>
            <a:endParaRPr lang="ru-RU" sz="2250" dirty="0"/>
          </a:p>
          <a:p>
            <a:pPr algn="l">
              <a:lnSpc>
                <a:spcPct val="120000"/>
              </a:lnSpc>
              <a:buSzPct val="100000"/>
            </a:pPr>
            <a:endParaRPr dirty="0"/>
          </a:p>
        </p:txBody>
      </p:sp>
      <p:sp>
        <p:nvSpPr>
          <p:cNvPr id="4" name="Shape 272">
            <a:extLst>
              <a:ext uri="{FF2B5EF4-FFF2-40B4-BE49-F238E27FC236}">
                <a16:creationId xmlns:a16="http://schemas.microsoft.com/office/drawing/2014/main" xmlns="" id="{B9F42FC1-0218-4E79-BE70-6BB22154AE1F}"/>
              </a:ext>
            </a:extLst>
          </p:cNvPr>
          <p:cNvSpPr txBox="1">
            <a:spLocks/>
          </p:cNvSpPr>
          <p:nvPr/>
        </p:nvSpPr>
        <p:spPr>
          <a:xfrm>
            <a:off x="594795" y="3274817"/>
            <a:ext cx="8238607" cy="177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hangingPunct="1">
              <a:lnSpc>
                <a:spcPct val="120000"/>
              </a:lnSpc>
              <a:buSzPct val="100000"/>
            </a:pPr>
            <a:endParaRPr lang="ru-RU" sz="22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D0B53A6-6D0B-445D-AF09-053D8B593F8A}"/>
              </a:ext>
            </a:extLst>
          </p:cNvPr>
          <p:cNvSpPr/>
          <p:nvPr/>
        </p:nvSpPr>
        <p:spPr>
          <a:xfrm>
            <a:off x="452697" y="5322952"/>
            <a:ext cx="8238607" cy="481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6" dirty="0">
                <a:hlinkClick r:id="rId3"/>
              </a:rPr>
              <a:t>https://docs.github.com/en/github/authenticating-to-github/generating-a-new-ssh-key-and-adding-it-to-the-ssh-agent</a:t>
            </a:r>
            <a:r>
              <a:rPr lang="ru-RU" sz="1266" dirty="0"/>
              <a:t> </a:t>
            </a:r>
            <a:endParaRPr lang="en-US" sz="1266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B20B9A0E-12D5-46E0-BAE1-BD0862235D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SSH-key</a:t>
            </a:r>
          </a:p>
        </p:txBody>
      </p:sp>
    </p:spTree>
    <p:extLst>
      <p:ext uri="{BB962C8B-B14F-4D97-AF65-F5344CB8AC3E}">
        <p14:creationId xmlns:p14="http://schemas.microsoft.com/office/powerpoint/2010/main" val="20111190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subTitle" sz="quarter" idx="1"/>
          </p:nvPr>
        </p:nvSpPr>
        <p:spPr>
          <a:xfrm>
            <a:off x="594795" y="1024100"/>
            <a:ext cx="8238607" cy="21617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  <a:buSzPct val="100000"/>
            </a:pPr>
            <a:r>
              <a:rPr lang="ru-RU" dirty="0"/>
              <a:t>файл сообщает </a:t>
            </a:r>
            <a:r>
              <a:rPr lang="en-US" dirty="0"/>
              <a:t>Git</a:t>
            </a:r>
            <a:r>
              <a:rPr lang="ru-RU" dirty="0"/>
              <a:t>, какие файлы/шаблоны он должен игнорировать (не отслеживать изменения). Чаще всего туда попадают </a:t>
            </a:r>
            <a:r>
              <a:rPr lang="en-US" dirty="0" err="1"/>
              <a:t>node_modules</a:t>
            </a:r>
            <a:r>
              <a:rPr lang="ru-RU" dirty="0"/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FDB44C-A9EF-4A55-8004-5DA3C4EDE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95" y="3185861"/>
            <a:ext cx="7949152" cy="21617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E651A65-C2DE-42FE-BC61-D31956D9ACE3}"/>
              </a:ext>
            </a:extLst>
          </p:cNvPr>
          <p:cNvSpPr/>
          <p:nvPr/>
        </p:nvSpPr>
        <p:spPr>
          <a:xfrm>
            <a:off x="1046715" y="5942159"/>
            <a:ext cx="7050570" cy="28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6" dirty="0">
                <a:hlinkClick r:id="rId3"/>
              </a:rPr>
              <a:t>https://git-scm.com/docs/gitignore</a:t>
            </a:r>
            <a:endParaRPr lang="en-US" sz="1266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17D73A7E-2807-4583-8372-A72D35AE6F3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913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subTitle" sz="quarter" idx="1"/>
          </p:nvPr>
        </p:nvSpPr>
        <p:spPr>
          <a:xfrm>
            <a:off x="452696" y="1840074"/>
            <a:ext cx="8238607" cy="317785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  <a:buSzPct val="100000"/>
            </a:pPr>
            <a:r>
              <a:rPr lang="en-US" dirty="0" err="1"/>
              <a:t>package.json</a:t>
            </a:r>
            <a:r>
              <a:rPr lang="en-US" dirty="0"/>
              <a:t> – </a:t>
            </a:r>
            <a:r>
              <a:rPr lang="ru-RU" dirty="0"/>
              <a:t>здесь перечисляются пакеты (и их версии), которые используются в вашем проекте, а так же доступные команды в разделе </a:t>
            </a:r>
            <a:r>
              <a:rPr lang="en-US" dirty="0"/>
              <a:t>scripts</a:t>
            </a:r>
          </a:p>
          <a:p>
            <a:pPr algn="l">
              <a:lnSpc>
                <a:spcPct val="120000"/>
              </a:lnSpc>
              <a:buSzPct val="100000"/>
            </a:pPr>
            <a:endParaRPr lang="ru-RU" dirty="0"/>
          </a:p>
          <a:p>
            <a:pPr algn="l">
              <a:lnSpc>
                <a:spcPct val="120000"/>
              </a:lnSpc>
              <a:buSzPct val="100000"/>
            </a:pPr>
            <a:r>
              <a:rPr lang="en-US" dirty="0"/>
              <a:t>package</a:t>
            </a:r>
            <a:r>
              <a:rPr lang="ru-RU" dirty="0"/>
              <a:t>-</a:t>
            </a:r>
            <a:r>
              <a:rPr lang="en-US" dirty="0" err="1"/>
              <a:t>lock.json</a:t>
            </a:r>
            <a:r>
              <a:rPr lang="ru-RU" dirty="0"/>
              <a:t> - создается автоматически. Предназначен для оптимизации процесса установки (показывает </a:t>
            </a:r>
            <a:r>
              <a:rPr lang="en-US" dirty="0" err="1"/>
              <a:t>npm</a:t>
            </a:r>
            <a:r>
              <a:rPr lang="en-US" dirty="0"/>
              <a:t>, </a:t>
            </a:r>
            <a:r>
              <a:rPr lang="ru-RU" dirty="0"/>
              <a:t>что уже установлено и позволяет избежать повторного </a:t>
            </a:r>
            <a:r>
              <a:rPr lang="en-US" dirty="0"/>
              <a:t>install</a:t>
            </a:r>
            <a:r>
              <a:rPr lang="ru-RU" dirty="0"/>
              <a:t>)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9E9142C-652D-453D-8A81-2C5DEB1802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package.json</a:t>
            </a:r>
            <a:r>
              <a:rPr lang="en-US" dirty="0"/>
              <a:t> &amp; package-</a:t>
            </a:r>
            <a:r>
              <a:rPr lang="en-US" dirty="0" err="1"/>
              <a:t>lock.json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3503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subTitle" sz="quarter" idx="1"/>
          </p:nvPr>
        </p:nvSpPr>
        <p:spPr>
          <a:xfrm>
            <a:off x="181700" y="1484204"/>
            <a:ext cx="8780600" cy="317785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Обновление мастера с </a:t>
            </a:r>
            <a:r>
              <a:rPr lang="en-US" dirty="0" err="1"/>
              <a:t>webpurple</a:t>
            </a: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npm</a:t>
            </a:r>
            <a:r>
              <a:rPr lang="en-US" dirty="0"/>
              <a:t> vs yarn </a:t>
            </a:r>
            <a:r>
              <a:rPr lang="ru-RU" dirty="0"/>
              <a:t>и почему в коммит может влететь </a:t>
            </a:r>
            <a:r>
              <a:rPr lang="en-US" dirty="0"/>
              <a:t>package-</a:t>
            </a:r>
            <a:r>
              <a:rPr lang="en-US" dirty="0" err="1"/>
              <a:t>lock.json</a:t>
            </a: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dirty="0"/>
              <a:t>Ключи в командах </a:t>
            </a:r>
            <a:r>
              <a:rPr lang="en-US" dirty="0"/>
              <a:t>git</a:t>
            </a:r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git config, git status, git add, git commit, git push, git pull, git rebase, git revert, git checkout, git log</a:t>
            </a:r>
            <a:endParaRPr lang="ru-RU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321457" indent="-321457" algn="l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0FE823F5-8E6C-4AE5-AF7C-AB78AD81FB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12275406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subTitle" sz="quarter" idx="1"/>
          </p:nvPr>
        </p:nvSpPr>
        <p:spPr>
          <a:xfrm>
            <a:off x="532242" y="1079633"/>
            <a:ext cx="7358063" cy="5254055"/>
          </a:xfrm>
          <a:prstGeom prst="rect">
            <a:avLst/>
          </a:prstGeom>
        </p:spPr>
        <p:txBody>
          <a:bodyPr/>
          <a:lstStyle/>
          <a:p>
            <a:pPr marL="396861" indent="-396861" algn="l">
              <a:lnSpc>
                <a:spcPct val="120000"/>
              </a:lnSpc>
              <a:buSzPct val="100000"/>
              <a:buAutoNum type="arabicPeriod"/>
            </a:pPr>
            <a:r>
              <a:rPr dirty="0" err="1"/>
              <a:t>Создать</a:t>
            </a:r>
            <a:r>
              <a:rPr dirty="0"/>
              <a:t> </a:t>
            </a:r>
            <a:r>
              <a:rPr dirty="0" err="1"/>
              <a:t>локальный</a:t>
            </a:r>
            <a:r>
              <a:rPr dirty="0"/>
              <a:t> </a:t>
            </a:r>
            <a:r>
              <a:rPr dirty="0" err="1"/>
              <a:t>репозиторий</a:t>
            </a:r>
            <a:endParaRPr dirty="0"/>
          </a:p>
          <a:p>
            <a:pPr marL="396861" indent="-396861" algn="l">
              <a:lnSpc>
                <a:spcPct val="120000"/>
              </a:lnSpc>
              <a:buSzPct val="100000"/>
              <a:buAutoNum type="arabicPeriod"/>
            </a:pPr>
            <a:r>
              <a:rPr dirty="0" err="1"/>
              <a:t>Создать</a:t>
            </a:r>
            <a:r>
              <a:rPr dirty="0"/>
              <a:t> </a:t>
            </a:r>
            <a:r>
              <a:rPr dirty="0" err="1"/>
              <a:t>файл</a:t>
            </a:r>
            <a:r>
              <a:rPr dirty="0"/>
              <a:t> «main.js» с </a:t>
            </a:r>
            <a:r>
              <a:rPr dirty="0" err="1"/>
              <a:t>содержанием</a:t>
            </a:r>
            <a:r>
              <a:rPr dirty="0"/>
              <a:t>:</a:t>
            </a:r>
          </a:p>
          <a:p>
            <a:pPr lvl="1" indent="446469" algn="l">
              <a:lnSpc>
                <a:spcPct val="12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console.log(‘Hello World!’)</a:t>
            </a:r>
            <a:endParaRPr lang="ru-RU" sz="2000" dirty="0"/>
          </a:p>
          <a:p>
            <a:pPr marL="396861" indent="-396861" algn="l">
              <a:lnSpc>
                <a:spcPct val="120000"/>
              </a:lnSpc>
              <a:buSzPct val="100000"/>
              <a:buAutoNum type="arabicPeriod" startAt="3"/>
              <a:defRPr sz="3200"/>
            </a:pPr>
            <a:r>
              <a:rPr lang="ru-RU" sz="2250" dirty="0"/>
              <a:t>Добавить его в коммит и закоммитить</a:t>
            </a:r>
          </a:p>
          <a:p>
            <a:pPr marL="396861" indent="-396861" algn="l">
              <a:lnSpc>
                <a:spcPct val="120000"/>
              </a:lnSpc>
              <a:buSzPct val="100000"/>
              <a:buAutoNum type="arabicPeriod" startAt="3"/>
              <a:defRPr sz="3200"/>
            </a:pPr>
            <a:r>
              <a:rPr lang="ru-RU" sz="2250" dirty="0"/>
              <a:t>Создать ветку «test»</a:t>
            </a:r>
          </a:p>
          <a:p>
            <a:pPr marL="396861" indent="-396861" algn="l">
              <a:lnSpc>
                <a:spcPct val="120000"/>
              </a:lnSpc>
              <a:buSzPct val="100000"/>
              <a:buAutoNum type="arabicPeriod" startAt="3"/>
              <a:defRPr sz="3200"/>
            </a:pPr>
            <a:r>
              <a:rPr lang="ru-RU" sz="2250" dirty="0"/>
              <a:t>Изменить содержимое файла на:</a:t>
            </a:r>
          </a:p>
          <a:p>
            <a:pPr lvl="1" indent="446469" algn="l">
              <a:lnSpc>
                <a:spcPct val="12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 lang="ru-RU" sz="1828" dirty="0"/>
              <a:t>console.log(‘Hi Git!’)</a:t>
            </a:r>
          </a:p>
          <a:p>
            <a:pPr marL="396861" indent="-396861" algn="l">
              <a:lnSpc>
                <a:spcPct val="120000"/>
              </a:lnSpc>
              <a:buSzPct val="100000"/>
              <a:buAutoNum type="arabicPeriod" startAt="6"/>
              <a:defRPr sz="3200"/>
            </a:pPr>
            <a:r>
              <a:rPr lang="ru-RU" sz="2250" dirty="0"/>
              <a:t>Закоммитить изменения</a:t>
            </a:r>
          </a:p>
          <a:p>
            <a:pPr marL="396861" indent="-396861" algn="l">
              <a:lnSpc>
                <a:spcPct val="120000"/>
              </a:lnSpc>
              <a:buSzPct val="100000"/>
              <a:buAutoNum type="arabicPeriod" startAt="6"/>
              <a:defRPr sz="3200"/>
            </a:pPr>
            <a:r>
              <a:rPr lang="ru-RU" sz="2250" dirty="0"/>
              <a:t>Перейти обратно в ветку «master»</a:t>
            </a:r>
          </a:p>
          <a:p>
            <a:pPr marL="396861" indent="-396861" algn="l">
              <a:lnSpc>
                <a:spcPct val="120000"/>
              </a:lnSpc>
              <a:buSzPct val="100000"/>
              <a:buAutoNum type="arabicPeriod" startAt="6"/>
              <a:defRPr sz="3200"/>
            </a:pPr>
            <a:r>
              <a:rPr lang="ru-RU" sz="2250" dirty="0"/>
              <a:t>Изменить содержимое файла на:</a:t>
            </a:r>
          </a:p>
          <a:p>
            <a:pPr lvl="1" indent="446469" algn="l">
              <a:lnSpc>
                <a:spcPct val="12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 lang="ru-RU" sz="1828" dirty="0"/>
              <a:t>console.log(‘Hi World!’)</a:t>
            </a:r>
          </a:p>
          <a:p>
            <a:pPr marL="396861" indent="-396861" algn="l">
              <a:lnSpc>
                <a:spcPct val="120000"/>
              </a:lnSpc>
              <a:buSzPct val="100000"/>
              <a:buAutoNum type="arabicPeriod" startAt="9"/>
              <a:defRPr sz="3200"/>
            </a:pPr>
            <a:r>
              <a:rPr lang="ru-RU" sz="2000" dirty="0"/>
              <a:t>Смержить ветку «test» в «master».</a:t>
            </a:r>
          </a:p>
          <a:p>
            <a:pPr marL="396861" indent="-396861" algn="l">
              <a:lnSpc>
                <a:spcPct val="120000"/>
              </a:lnSpc>
              <a:buSzPct val="100000"/>
              <a:buAutoNum type="arabicPeriod" startAt="9"/>
              <a:defRPr sz="3200"/>
            </a:pPr>
            <a:r>
              <a:rPr lang="ru-RU" sz="2000" dirty="0"/>
              <a:t> Разрешить конфликт и закоммитить изменения.</a:t>
            </a:r>
          </a:p>
          <a:p>
            <a:pPr lvl="1" indent="446469" algn="l">
              <a:lnSpc>
                <a:spcPct val="12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endParaRPr lang="ru-RU" sz="1828" dirty="0"/>
          </a:p>
          <a:p>
            <a:pPr lvl="1" indent="446469" algn="l">
              <a:lnSpc>
                <a:spcPct val="12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endParaRPr lang="ru-RU" sz="1828" dirty="0"/>
          </a:p>
          <a:p>
            <a:pPr lvl="1" indent="446469" algn="l">
              <a:lnSpc>
                <a:spcPct val="12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</p:txBody>
      </p:sp>
      <p:sp>
        <p:nvSpPr>
          <p:cNvPr id="273" name="Shape 273"/>
          <p:cNvSpPr/>
          <p:nvPr/>
        </p:nvSpPr>
        <p:spPr>
          <a:xfrm>
            <a:off x="892969" y="2379708"/>
            <a:ext cx="7358063" cy="162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pPr marL="396861" indent="-396861">
              <a:lnSpc>
                <a:spcPct val="120000"/>
              </a:lnSpc>
              <a:buSzPct val="100000"/>
              <a:buAutoNum type="arabicPeriod" startAt="3"/>
              <a:defRPr sz="3200"/>
            </a:pPr>
            <a:endParaRPr sz="1828" dirty="0"/>
          </a:p>
        </p:txBody>
      </p:sp>
      <p:sp>
        <p:nvSpPr>
          <p:cNvPr id="274" name="Shape 274"/>
          <p:cNvSpPr/>
          <p:nvPr/>
        </p:nvSpPr>
        <p:spPr>
          <a:xfrm>
            <a:off x="892969" y="3984816"/>
            <a:ext cx="7358063" cy="162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pPr marL="396861" indent="-396861">
              <a:lnSpc>
                <a:spcPct val="120000"/>
              </a:lnSpc>
              <a:buSzPct val="100000"/>
              <a:buAutoNum type="arabicPeriod" startAt="6"/>
              <a:defRPr sz="3200"/>
            </a:pPr>
            <a:endParaRPr sz="1828" dirty="0"/>
          </a:p>
        </p:txBody>
      </p:sp>
      <p:sp>
        <p:nvSpPr>
          <p:cNvPr id="275" name="Shape 275"/>
          <p:cNvSpPr/>
          <p:nvPr/>
        </p:nvSpPr>
        <p:spPr>
          <a:xfrm>
            <a:off x="892969" y="5647973"/>
            <a:ext cx="7358063" cy="162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pPr marL="396861" indent="-396861">
              <a:lnSpc>
                <a:spcPct val="120000"/>
              </a:lnSpc>
              <a:buSzPct val="100000"/>
              <a:buAutoNum type="arabicPeriod" startAt="9"/>
              <a:defRPr sz="3200"/>
            </a:pPr>
            <a:endParaRPr sz="225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A780FE79-DCBF-4663-B702-0D864AA414B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Задание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ctrTitle"/>
          </p:nvPr>
        </p:nvSpPr>
        <p:spPr>
          <a:xfrm>
            <a:off x="108802" y="-1331517"/>
            <a:ext cx="8926397" cy="2321719"/>
          </a:xfrm>
          <a:prstGeom prst="rect">
            <a:avLst/>
          </a:prstGeom>
        </p:spPr>
        <p:txBody>
          <a:bodyPr/>
          <a:lstStyle/>
          <a:p>
            <a:r>
              <a:t>Полезные ссылки</a:t>
            </a:r>
          </a:p>
        </p:txBody>
      </p:sp>
      <p:sp>
        <p:nvSpPr>
          <p:cNvPr id="282" name="Shape 282"/>
          <p:cNvSpPr/>
          <p:nvPr/>
        </p:nvSpPr>
        <p:spPr>
          <a:xfrm>
            <a:off x="547556" y="1379590"/>
            <a:ext cx="8048888" cy="4680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pPr marL="277803" indent="-277803">
              <a:lnSpc>
                <a:spcPct val="150000"/>
              </a:lnSpc>
              <a:buSzPct val="75000"/>
              <a:buChar char="•"/>
              <a:defRPr sz="3200"/>
            </a:pPr>
            <a:r>
              <a:rPr sz="2000" dirty="0">
                <a:hlinkClick r:id="rId2"/>
              </a:rPr>
              <a:t>https://githowto.com/ru</a:t>
            </a:r>
          </a:p>
          <a:p>
            <a:pPr marL="277803" indent="-277803">
              <a:lnSpc>
                <a:spcPct val="150000"/>
              </a:lnSpc>
              <a:buSzPct val="75000"/>
              <a:buChar char="•"/>
              <a:defRPr sz="3200"/>
            </a:pPr>
            <a:r>
              <a:rPr sz="2000" dirty="0">
                <a:hlinkClick r:id="rId3"/>
              </a:rPr>
              <a:t>http://learngitbranching.js.org/</a:t>
            </a:r>
            <a:endParaRPr lang="en-US" sz="2000" dirty="0">
              <a:hlinkClick r:id="rId3"/>
            </a:endParaRPr>
          </a:p>
          <a:p>
            <a:pPr marL="277803" indent="-277803">
              <a:lnSpc>
                <a:spcPct val="150000"/>
              </a:lnSpc>
              <a:buSzPct val="75000"/>
              <a:buChar char="•"/>
              <a:defRPr sz="3200"/>
            </a:pPr>
            <a:r>
              <a:rPr lang="en-US" sz="2000" dirty="0">
                <a:hlinkClick r:id="rId4"/>
              </a:rPr>
              <a:t>https://learn.epam.com/detailsPage?id=16d7f2e7-cc80-4870-928e-400723f732bb</a:t>
            </a:r>
            <a:endParaRPr sz="2000" dirty="0">
              <a:hlinkClick r:id="rId3"/>
            </a:endParaRPr>
          </a:p>
          <a:p>
            <a:pPr marL="277803" indent="-277803">
              <a:lnSpc>
                <a:spcPct val="150000"/>
              </a:lnSpc>
              <a:buSzPct val="75000"/>
              <a:buFontTx/>
              <a:buChar char="•"/>
              <a:defRPr sz="3200"/>
            </a:pPr>
            <a:r>
              <a:rPr lang="en-US" sz="2000" dirty="0">
                <a:hlinkClick r:id="rId5"/>
              </a:rPr>
              <a:t>https://</a:t>
            </a:r>
            <a:r>
              <a:rPr lang="ru-RU" sz="2000" dirty="0">
                <a:hlinkClick r:id="rId5"/>
              </a:rPr>
              <a:t>git-scm.com/book/ru/v2/Ветвление-в-Git-Основы-ветвления-и-слияния</a:t>
            </a:r>
            <a:r>
              <a:rPr lang="en-US" sz="2000" dirty="0"/>
              <a:t> </a:t>
            </a:r>
          </a:p>
          <a:p>
            <a:pPr marL="277803" indent="-277803">
              <a:lnSpc>
                <a:spcPct val="150000"/>
              </a:lnSpc>
              <a:buSzPct val="75000"/>
              <a:buFontTx/>
              <a:buChar char="•"/>
              <a:defRPr sz="3200"/>
            </a:pPr>
            <a:r>
              <a:rPr lang="en-US" sz="2000" dirty="0">
                <a:hlinkClick r:id="rId6"/>
              </a:rPr>
              <a:t>https://git-scm.com/doc</a:t>
            </a:r>
          </a:p>
          <a:p>
            <a:pPr marL="277803" indent="-277803">
              <a:lnSpc>
                <a:spcPct val="150000"/>
              </a:lnSpc>
              <a:buSzPct val="75000"/>
              <a:buFontTx/>
              <a:buChar char="•"/>
              <a:defRPr sz="3200"/>
            </a:pPr>
            <a:r>
              <a:rPr lang="en-US" sz="2000" dirty="0">
                <a:hlinkClick r:id="rId7"/>
              </a:rPr>
              <a:t>http://rogerdudler.github.io/git-guide/index.html</a:t>
            </a:r>
            <a:endParaRPr lang="en-US" sz="2000" dirty="0"/>
          </a:p>
          <a:p>
            <a:pPr marL="277803" indent="-277803">
              <a:lnSpc>
                <a:spcPct val="150000"/>
              </a:lnSpc>
              <a:buSzPct val="75000"/>
              <a:buFontTx/>
              <a:buChar char="•"/>
              <a:defRPr sz="3200"/>
            </a:pPr>
            <a:endParaRPr lang="en-US" sz="2000" dirty="0"/>
          </a:p>
          <a:p>
            <a:pPr marL="277803" indent="-277803">
              <a:lnSpc>
                <a:spcPct val="150000"/>
              </a:lnSpc>
              <a:buSzPct val="75000"/>
              <a:buFontTx/>
              <a:buChar char="•"/>
              <a:defRPr sz="3200"/>
            </a:pPr>
            <a:endParaRPr lang="en-US" sz="2000" dirty="0"/>
          </a:p>
          <a:p>
            <a:pPr marL="277803" indent="-277803">
              <a:lnSpc>
                <a:spcPct val="150000"/>
              </a:lnSpc>
              <a:buSzPct val="75000"/>
              <a:buChar char="•"/>
              <a:defRPr sz="3200"/>
            </a:pPr>
            <a:endParaRPr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4F7F47-A9D8-45E2-A8B1-1924AFCE30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BCF297-01A2-483A-8C06-D5DD06830EE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65130" y="1165693"/>
            <a:ext cx="8392470" cy="5117661"/>
          </a:xfrm>
        </p:spPr>
        <p:txBody>
          <a:bodyPr>
            <a:normAutofit fontScale="70000" lnSpcReduction="20000"/>
          </a:bodyPr>
          <a:lstStyle/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https://code.visualstudio.com/download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https://marketplace.visualstudio.com/items?itemName=streetsidesoftware.code-spell-checker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https://marketplace.visualstudio.com/items?itemName=dbaeumer.vscode-eslint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https://marketplace.visualstudio.com/items?itemName=eamodio.gitlens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https://marketplace.visualstudio.com/items?itemName=ritwickdey.LiveServer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https://marketplace.visualstudio.com/items?itemName=esbenp.prettier-vscode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https://marketplace.visualstudio.com/items?itemName=TabNine.tabnine-vscode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https://marketplace.visualstudio.com/items?itemName=formulahendry.code-runner</a:t>
            </a:r>
            <a:endParaRPr lang="en-US" dirty="0"/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dirty="0" err="1"/>
              <a:t>editor.formatOnSave</a:t>
            </a:r>
            <a:r>
              <a:rPr lang="en-US" dirty="0"/>
              <a:t>": true (F1 -&gt; settings JSON)</a:t>
            </a:r>
          </a:p>
          <a:p>
            <a:pPr marL="321457" indent="-321457" algn="l">
              <a:lnSpc>
                <a:spcPct val="2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220000"/>
              </a:lnSpc>
            </a:pP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CC35D3FE-FBB0-489A-96AB-9ADB667CD8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VS CODE PLUGINS</a:t>
            </a:r>
          </a:p>
        </p:txBody>
      </p:sp>
    </p:spTree>
    <p:extLst>
      <p:ext uri="{BB962C8B-B14F-4D97-AF65-F5344CB8AC3E}">
        <p14:creationId xmlns:p14="http://schemas.microsoft.com/office/powerpoint/2010/main" val="420883734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AA1EF1-D4A4-467B-B3D2-172EEA201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1428750"/>
            <a:ext cx="74199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6823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838365" y="3134717"/>
            <a:ext cx="3428503" cy="647100"/>
          </a:xfrm>
        </p:spPr>
        <p:txBody>
          <a:bodyPr/>
          <a:lstStyle/>
          <a:p>
            <a:r>
              <a:rPr lang="ru-RU" dirty="0"/>
              <a:t>ВОПРОСЫ?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0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xmlns="" id="{73228816-E928-4547-9047-D33C89A4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2" y="1563360"/>
            <a:ext cx="8338152" cy="42094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90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860C433-F4F6-456B-9D06-A99D1069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09" y="1215221"/>
            <a:ext cx="8173182" cy="49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7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xmlns="" id="{FB271472-922E-449C-8316-9116EC9C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6" y="1389087"/>
            <a:ext cx="8342767" cy="46650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458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8" name="pasted-image.png">
            <a:extLst>
              <a:ext uri="{FF2B5EF4-FFF2-40B4-BE49-F238E27FC236}">
                <a16:creationId xmlns:a16="http://schemas.microsoft.com/office/drawing/2014/main" xmlns="" id="{3A8FE2CF-D7ED-4BAF-9508-01B6E500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5" y="1175393"/>
            <a:ext cx="8016650" cy="496156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155">
            <a:extLst>
              <a:ext uri="{FF2B5EF4-FFF2-40B4-BE49-F238E27FC236}">
                <a16:creationId xmlns:a16="http://schemas.microsoft.com/office/drawing/2014/main" xmlns="" id="{6CA0F9B6-0D6B-4BC2-9AA4-4C9A027378E7}"/>
              </a:ext>
            </a:extLst>
          </p:cNvPr>
          <p:cNvSpPr/>
          <p:nvPr/>
        </p:nvSpPr>
        <p:spPr>
          <a:xfrm>
            <a:off x="1311033" y="1340375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5" name="Shape 155">
            <a:extLst>
              <a:ext uri="{FF2B5EF4-FFF2-40B4-BE49-F238E27FC236}">
                <a16:creationId xmlns:a16="http://schemas.microsoft.com/office/drawing/2014/main" xmlns="" id="{0DDAF4CC-3A0A-4237-8598-1411A7B629C2}"/>
              </a:ext>
            </a:extLst>
          </p:cNvPr>
          <p:cNvSpPr/>
          <p:nvPr/>
        </p:nvSpPr>
        <p:spPr>
          <a:xfrm>
            <a:off x="7208251" y="3701227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6" name="Shape 155">
            <a:extLst>
              <a:ext uri="{FF2B5EF4-FFF2-40B4-BE49-F238E27FC236}">
                <a16:creationId xmlns:a16="http://schemas.microsoft.com/office/drawing/2014/main" xmlns="" id="{58FEE229-05CB-4C16-B15F-EE0DF69C3B76}"/>
              </a:ext>
            </a:extLst>
          </p:cNvPr>
          <p:cNvSpPr/>
          <p:nvPr/>
        </p:nvSpPr>
        <p:spPr>
          <a:xfrm>
            <a:off x="4535916" y="4215114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7" name="Shape 155">
            <a:extLst>
              <a:ext uri="{FF2B5EF4-FFF2-40B4-BE49-F238E27FC236}">
                <a16:creationId xmlns:a16="http://schemas.microsoft.com/office/drawing/2014/main" xmlns="" id="{61AA7FC4-EFCC-44C2-8776-D602DB7BEEDD}"/>
              </a:ext>
            </a:extLst>
          </p:cNvPr>
          <p:cNvSpPr/>
          <p:nvPr/>
        </p:nvSpPr>
        <p:spPr>
          <a:xfrm>
            <a:off x="7466202" y="4204146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8" name="Shape 155">
            <a:extLst>
              <a:ext uri="{FF2B5EF4-FFF2-40B4-BE49-F238E27FC236}">
                <a16:creationId xmlns:a16="http://schemas.microsoft.com/office/drawing/2014/main" xmlns="" id="{ABFB7B53-B832-4588-B327-B29D7BFC1FC5}"/>
              </a:ext>
            </a:extLst>
          </p:cNvPr>
          <p:cNvSpPr/>
          <p:nvPr/>
        </p:nvSpPr>
        <p:spPr>
          <a:xfrm>
            <a:off x="7623673" y="3499161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9" name="Shape 155">
            <a:extLst>
              <a:ext uri="{FF2B5EF4-FFF2-40B4-BE49-F238E27FC236}">
                <a16:creationId xmlns:a16="http://schemas.microsoft.com/office/drawing/2014/main" xmlns="" id="{2D3FD0DD-C084-4EBB-875A-2237CCEC4A23}"/>
              </a:ext>
            </a:extLst>
          </p:cNvPr>
          <p:cNvSpPr/>
          <p:nvPr/>
        </p:nvSpPr>
        <p:spPr>
          <a:xfrm>
            <a:off x="8042937" y="3715721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30" name="Shape 155">
            <a:extLst>
              <a:ext uri="{FF2B5EF4-FFF2-40B4-BE49-F238E27FC236}">
                <a16:creationId xmlns:a16="http://schemas.microsoft.com/office/drawing/2014/main" xmlns="" id="{36BDF6D8-80B5-42CF-B2B2-171E0BB644B7}"/>
              </a:ext>
            </a:extLst>
          </p:cNvPr>
          <p:cNvSpPr/>
          <p:nvPr/>
        </p:nvSpPr>
        <p:spPr>
          <a:xfrm>
            <a:off x="7955238" y="4328185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</p:spTree>
    <p:extLst>
      <p:ext uri="{BB962C8B-B14F-4D97-AF65-F5344CB8AC3E}">
        <p14:creationId xmlns:p14="http://schemas.microsoft.com/office/powerpoint/2010/main" val="4340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83B1F54-2225-4F10-8019-EE28FD8F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6A4F72A-5ADE-4D56-84EB-146D4B032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Контроль версий без </a:t>
            </a:r>
            <a:r>
              <a:rPr lang="en-US" dirty="0"/>
              <a:t>GIT </a:t>
            </a: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xmlns="" id="{9A462BAA-AF28-4BAE-BA55-23EA245D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60" y="1212755"/>
            <a:ext cx="8169701" cy="513817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73">
            <a:extLst>
              <a:ext uri="{FF2B5EF4-FFF2-40B4-BE49-F238E27FC236}">
                <a16:creationId xmlns:a16="http://schemas.microsoft.com/office/drawing/2014/main" xmlns="" id="{E0306D05-6EC3-47ED-975D-F1F5A298A1E2}"/>
              </a:ext>
            </a:extLst>
          </p:cNvPr>
          <p:cNvSpPr/>
          <p:nvPr/>
        </p:nvSpPr>
        <p:spPr>
          <a:xfrm>
            <a:off x="3854725" y="2008599"/>
            <a:ext cx="59631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/>
              <a:t>🤢</a:t>
            </a:r>
          </a:p>
        </p:txBody>
      </p:sp>
      <p:sp>
        <p:nvSpPr>
          <p:cNvPr id="16" name="Shape 155">
            <a:extLst>
              <a:ext uri="{FF2B5EF4-FFF2-40B4-BE49-F238E27FC236}">
                <a16:creationId xmlns:a16="http://schemas.microsoft.com/office/drawing/2014/main" xmlns="" id="{FA28088F-F1CE-4760-BF55-58D0258E1A20}"/>
              </a:ext>
            </a:extLst>
          </p:cNvPr>
          <p:cNvSpPr/>
          <p:nvPr/>
        </p:nvSpPr>
        <p:spPr>
          <a:xfrm>
            <a:off x="1059241" y="1900440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17" name="Shape 155">
            <a:extLst>
              <a:ext uri="{FF2B5EF4-FFF2-40B4-BE49-F238E27FC236}">
                <a16:creationId xmlns:a16="http://schemas.microsoft.com/office/drawing/2014/main" xmlns="" id="{6E0A564A-F02C-4A63-9C4D-9240DE9E3B77}"/>
              </a:ext>
            </a:extLst>
          </p:cNvPr>
          <p:cNvSpPr/>
          <p:nvPr/>
        </p:nvSpPr>
        <p:spPr>
          <a:xfrm>
            <a:off x="6280598" y="4088031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18" name="Shape 155">
            <a:extLst>
              <a:ext uri="{FF2B5EF4-FFF2-40B4-BE49-F238E27FC236}">
                <a16:creationId xmlns:a16="http://schemas.microsoft.com/office/drawing/2014/main" xmlns="" id="{609850A6-9B3C-43FF-A40A-26A75321836B}"/>
              </a:ext>
            </a:extLst>
          </p:cNvPr>
          <p:cNvSpPr/>
          <p:nvPr/>
        </p:nvSpPr>
        <p:spPr>
          <a:xfrm>
            <a:off x="3906045" y="4354771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19" name="Shape 155">
            <a:extLst>
              <a:ext uri="{FF2B5EF4-FFF2-40B4-BE49-F238E27FC236}">
                <a16:creationId xmlns:a16="http://schemas.microsoft.com/office/drawing/2014/main" xmlns="" id="{1E6D148D-6FFF-4CEA-BA52-998D2B5434B4}"/>
              </a:ext>
            </a:extLst>
          </p:cNvPr>
          <p:cNvSpPr/>
          <p:nvPr/>
        </p:nvSpPr>
        <p:spPr>
          <a:xfrm>
            <a:off x="6538549" y="4590950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0" name="Shape 155">
            <a:extLst>
              <a:ext uri="{FF2B5EF4-FFF2-40B4-BE49-F238E27FC236}">
                <a16:creationId xmlns:a16="http://schemas.microsoft.com/office/drawing/2014/main" xmlns="" id="{18B6A799-5CA1-49F6-8162-D7E5E3F2554B}"/>
              </a:ext>
            </a:extLst>
          </p:cNvPr>
          <p:cNvSpPr/>
          <p:nvPr/>
        </p:nvSpPr>
        <p:spPr>
          <a:xfrm>
            <a:off x="6696020" y="3885965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1" name="Shape 155">
            <a:extLst>
              <a:ext uri="{FF2B5EF4-FFF2-40B4-BE49-F238E27FC236}">
                <a16:creationId xmlns:a16="http://schemas.microsoft.com/office/drawing/2014/main" xmlns="" id="{7725F9B7-942D-490E-B29E-D70EEED847CD}"/>
              </a:ext>
            </a:extLst>
          </p:cNvPr>
          <p:cNvSpPr/>
          <p:nvPr/>
        </p:nvSpPr>
        <p:spPr>
          <a:xfrm>
            <a:off x="7115284" y="4102525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  <p:sp>
        <p:nvSpPr>
          <p:cNvPr id="22" name="Shape 155">
            <a:extLst>
              <a:ext uri="{FF2B5EF4-FFF2-40B4-BE49-F238E27FC236}">
                <a16:creationId xmlns:a16="http://schemas.microsoft.com/office/drawing/2014/main" xmlns="" id="{8568DCE8-E01C-4A68-B6A1-012C4D30506D}"/>
              </a:ext>
            </a:extLst>
          </p:cNvPr>
          <p:cNvSpPr/>
          <p:nvPr/>
        </p:nvSpPr>
        <p:spPr>
          <a:xfrm>
            <a:off x="7027585" y="4714989"/>
            <a:ext cx="62378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rPr sz="2800" dirty="0"/>
              <a:t>😭</a:t>
            </a:r>
          </a:p>
        </p:txBody>
      </p:sp>
    </p:spTree>
    <p:extLst>
      <p:ext uri="{BB962C8B-B14F-4D97-AF65-F5344CB8AC3E}">
        <p14:creationId xmlns:p14="http://schemas.microsoft.com/office/powerpoint/2010/main" val="308105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F409AE8-6D61-4272-B392-1B37894F04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4FBA62-62D4-4733-8AB4-A8A047B5D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Бесплатная Open Source система, предназначенная для быстрого и эффективного управления версиями.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47FD874-CCC1-4B1E-8F12-490CCA29CE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1026" name="Picture 2" descr="Git | Jenkins plugin">
            <a:extLst>
              <a:ext uri="{FF2B5EF4-FFF2-40B4-BE49-F238E27FC236}">
                <a16:creationId xmlns:a16="http://schemas.microsoft.com/office/drawing/2014/main" xmlns="" id="{2DD38940-472C-47FA-9A78-CFCC5FE3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65" y="2885537"/>
            <a:ext cx="4809470" cy="20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87781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22086</TotalTime>
  <Words>908</Words>
  <Application>Microsoft Office PowerPoint</Application>
  <PresentationFormat>Экран (4:3)</PresentationFormat>
  <Paragraphs>208</Paragraphs>
  <Slides>39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39</vt:i4>
      </vt:variant>
    </vt:vector>
  </HeadingPairs>
  <TitlesOfParts>
    <vt:vector size="53" baseType="lpstr">
      <vt:lpstr>ＭＳ Ｐゴシック</vt:lpstr>
      <vt:lpstr>Apple Color Emoji</vt:lpstr>
      <vt:lpstr>-apple-system</vt:lpstr>
      <vt:lpstr>Arial</vt:lpstr>
      <vt:lpstr>Arial Black</vt:lpstr>
      <vt:lpstr>Calibri</vt:lpstr>
      <vt:lpstr>Courier</vt:lpstr>
      <vt:lpstr>Helvetica</vt:lpstr>
      <vt:lpstr>Helvetica Light</vt:lpstr>
      <vt:lpstr>Lucida Grande</vt:lpstr>
      <vt:lpstr>menlo</vt:lpstr>
      <vt:lpstr>Trebuchet MS</vt:lpstr>
      <vt:lpstr>Epam_PPT_Template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ссылки</vt:lpstr>
      <vt:lpstr>Презентация PowerPoint</vt:lpstr>
      <vt:lpstr>Презентация PowerPoint</vt:lpstr>
      <vt:lpstr>Презентация PowerPoint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Matvey Popov</cp:lastModifiedBy>
  <cp:revision>1083</cp:revision>
  <cp:lastPrinted>2014-07-09T13:30:36Z</cp:lastPrinted>
  <dcterms:created xsi:type="dcterms:W3CDTF">2014-07-08T13:27:24Z</dcterms:created>
  <dcterms:modified xsi:type="dcterms:W3CDTF">2023-02-27T11:35:33Z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